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4"/>
  </p:sldMasterIdLst>
  <p:notesMasterIdLst>
    <p:notesMasterId r:id="rId17"/>
  </p:notesMasterIdLst>
  <p:sldIdLst>
    <p:sldId id="256" r:id="rId5"/>
    <p:sldId id="257" r:id="rId6"/>
    <p:sldId id="258" r:id="rId7"/>
    <p:sldId id="26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7" r:id="rId16"/>
  </p:sldIdLst>
  <p:sldSz cx="9144000" cy="6858000" type="screen4x3"/>
  <p:notesSz cx="7099300" cy="10234613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076574" cy="512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6pPr>
            <a:lvl7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7pPr>
            <a:lvl8pPr marL="4572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8pPr>
            <a:lvl9pPr marL="6400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3" name="Shape 3"/>
          <p:cNvSpPr txBox="1">
            <a:spLocks noGrp="1"/>
          </p:cNvSpPr>
          <p:nvPr>
            <p:ph type="dt" idx="10"/>
          </p:nvPr>
        </p:nvSpPr>
        <p:spPr>
          <a:xfrm>
            <a:off x="4021137" y="0"/>
            <a:ext cx="3076574" cy="512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6pPr>
            <a:lvl7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7pPr>
            <a:lvl8pPr marL="4572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8pPr>
            <a:lvl9pPr marL="6400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4" name="Shape 4"/>
          <p:cNvSpPr>
            <a:spLocks noGrp="1" noRot="1" noChangeAspect="1"/>
          </p:cNvSpPr>
          <p:nvPr>
            <p:ph type="sldImg" idx="3"/>
          </p:nvPr>
        </p:nvSpPr>
        <p:spPr>
          <a:xfrm>
            <a:off x="990600" y="768350"/>
            <a:ext cx="5118100" cy="3836986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5" name="Shape 5"/>
          <p:cNvSpPr txBox="1">
            <a:spLocks noGrp="1"/>
          </p:cNvSpPr>
          <p:nvPr>
            <p:ph type="body" idx="1"/>
          </p:nvPr>
        </p:nvSpPr>
        <p:spPr>
          <a:xfrm>
            <a:off x="709612" y="4860925"/>
            <a:ext cx="5680075" cy="46053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ftr" idx="11"/>
          </p:nvPr>
        </p:nvSpPr>
        <p:spPr>
          <a:xfrm>
            <a:off x="0" y="9720261"/>
            <a:ext cx="3076574" cy="512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6pPr>
            <a:lvl7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7pPr>
            <a:lvl8pPr marL="4572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8pPr>
            <a:lvl9pPr marL="6400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4021137" y="9720261"/>
            <a:ext cx="3076574" cy="512762"/>
          </a:xfrm>
          <a:prstGeom prst="rect">
            <a:avLst/>
          </a:prstGeom>
          <a:noFill/>
          <a:ln>
            <a:noFill/>
          </a:ln>
        </p:spPr>
        <p:txBody>
          <a:bodyPr lIns="94750" tIns="47375" rIns="94750" bIns="47375" anchor="b" anchorCtr="0">
            <a:noAutofit/>
          </a:bodyPr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0" lvl="0" indent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588867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/>
          <p:nvPr/>
        </p:nvSpPr>
        <p:spPr>
          <a:xfrm>
            <a:off x="4021137" y="9720261"/>
            <a:ext cx="3076574" cy="512762"/>
          </a:xfrm>
          <a:prstGeom prst="rect">
            <a:avLst/>
          </a:prstGeom>
          <a:noFill/>
          <a:ln>
            <a:noFill/>
          </a:ln>
        </p:spPr>
        <p:txBody>
          <a:bodyPr lIns="94750" tIns="47375" rIns="94750" bIns="4737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</a:t>
            </a:fld>
            <a:endParaRPr lang="en-US" sz="1200" b="0" i="0" u="none" strike="noStrike" cap="none" baseline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8350"/>
            <a:ext cx="5118100" cy="3836986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709612" y="4860925"/>
            <a:ext cx="5680075" cy="4605337"/>
          </a:xfrm>
          <a:prstGeom prst="rect">
            <a:avLst/>
          </a:prstGeom>
          <a:noFill/>
          <a:ln>
            <a:noFill/>
          </a:ln>
        </p:spPr>
        <p:txBody>
          <a:bodyPr lIns="94750" tIns="47375" rIns="94750" bIns="4737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Font typeface="Arial"/>
              <a:buNone/>
            </a:pPr>
            <a:endParaRPr/>
          </a:p>
          <a:p>
            <a:pPr>
              <a:spcBef>
                <a:spcPts val="0"/>
              </a:spcBef>
              <a:buNone/>
            </a:pPr>
            <a:endParaRPr sz="1800" b="0" i="0" u="none" strike="noStrike" cap="none" baseline="0"/>
          </a:p>
        </p:txBody>
      </p:sp>
    </p:spTree>
    <p:extLst>
      <p:ext uri="{BB962C8B-B14F-4D97-AF65-F5344CB8AC3E}">
        <p14:creationId xmlns:p14="http://schemas.microsoft.com/office/powerpoint/2010/main" val="4899812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 txBox="1"/>
          <p:nvPr/>
        </p:nvSpPr>
        <p:spPr>
          <a:xfrm>
            <a:off x="4021137" y="9720261"/>
            <a:ext cx="3076574" cy="512762"/>
          </a:xfrm>
          <a:prstGeom prst="rect">
            <a:avLst/>
          </a:prstGeom>
          <a:noFill/>
          <a:ln>
            <a:noFill/>
          </a:ln>
        </p:spPr>
        <p:txBody>
          <a:bodyPr lIns="94750" tIns="47375" rIns="94750" bIns="4737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10</a:t>
            </a:fld>
            <a:endParaRPr lang="en-US" sz="1200" b="0" i="0" u="none" strike="noStrike" cap="none" baseline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" name="Shape 154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55" name="Shape 155"/>
          <p:cNvSpPr txBox="1">
            <a:spLocks noGrp="1"/>
          </p:cNvSpPr>
          <p:nvPr>
            <p:ph type="body" idx="1"/>
          </p:nvPr>
        </p:nvSpPr>
        <p:spPr>
          <a:xfrm>
            <a:off x="709612" y="4860925"/>
            <a:ext cx="5680075" cy="4605337"/>
          </a:xfrm>
          <a:prstGeom prst="rect">
            <a:avLst/>
          </a:prstGeom>
          <a:noFill/>
          <a:ln>
            <a:noFill/>
          </a:ln>
        </p:spPr>
        <p:txBody>
          <a:bodyPr lIns="94750" tIns="47375" rIns="94750" bIns="4737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sz="1600" b="0" i="0" u="none" strike="noStrike" cap="none" baseline="0"/>
          </a:p>
        </p:txBody>
      </p:sp>
    </p:spTree>
    <p:extLst>
      <p:ext uri="{BB962C8B-B14F-4D97-AF65-F5344CB8AC3E}">
        <p14:creationId xmlns:p14="http://schemas.microsoft.com/office/powerpoint/2010/main" val="26901494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 txBox="1"/>
          <p:nvPr/>
        </p:nvSpPr>
        <p:spPr>
          <a:xfrm>
            <a:off x="4021137" y="9720261"/>
            <a:ext cx="3076574" cy="512762"/>
          </a:xfrm>
          <a:prstGeom prst="rect">
            <a:avLst/>
          </a:prstGeom>
          <a:noFill/>
          <a:ln>
            <a:noFill/>
          </a:ln>
        </p:spPr>
        <p:txBody>
          <a:bodyPr lIns="94750" tIns="47375" rIns="94750" bIns="4737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11</a:t>
            </a:fld>
            <a:endParaRPr lang="en-US" sz="1200" b="0" i="0" u="none" strike="noStrike" cap="none" baseline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2" name="Shape 162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63" name="Shape 163"/>
          <p:cNvSpPr txBox="1">
            <a:spLocks noGrp="1"/>
          </p:cNvSpPr>
          <p:nvPr>
            <p:ph type="body" idx="1"/>
          </p:nvPr>
        </p:nvSpPr>
        <p:spPr>
          <a:xfrm>
            <a:off x="709612" y="4860925"/>
            <a:ext cx="5680075" cy="4605337"/>
          </a:xfrm>
          <a:prstGeom prst="rect">
            <a:avLst/>
          </a:prstGeom>
          <a:noFill/>
          <a:ln>
            <a:noFill/>
          </a:ln>
        </p:spPr>
        <p:txBody>
          <a:bodyPr lIns="94750" tIns="47375" rIns="94750" bIns="4737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Font typeface="Arial"/>
              <a:buNone/>
            </a:pPr>
            <a:endParaRPr sz="1600" b="0" i="0" u="none" strike="noStrike" cap="none" baseline="0"/>
          </a:p>
          <a:p>
            <a:pPr marL="0" marR="0" lvl="0" indent="0" algn="l" rtl="0">
              <a:spcBef>
                <a:spcPts val="0"/>
              </a:spcBef>
              <a:buFont typeface="Arial"/>
              <a:buNone/>
            </a:pPr>
            <a:endParaRPr sz="1800" b="0" i="0" u="none" strike="noStrike" cap="none" baseline="0"/>
          </a:p>
          <a:p>
            <a:pPr>
              <a:spcBef>
                <a:spcPts val="0"/>
              </a:spcBef>
              <a:buNone/>
            </a:pPr>
            <a:endParaRPr sz="1800" b="0" i="0" u="none" strike="noStrike" cap="none" baseline="0"/>
          </a:p>
        </p:txBody>
      </p:sp>
    </p:spTree>
    <p:extLst>
      <p:ext uri="{BB962C8B-B14F-4D97-AF65-F5344CB8AC3E}">
        <p14:creationId xmlns:p14="http://schemas.microsoft.com/office/powerpoint/2010/main" val="167549152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 txBox="1"/>
          <p:nvPr/>
        </p:nvSpPr>
        <p:spPr>
          <a:xfrm>
            <a:off x="4021137" y="9720261"/>
            <a:ext cx="3076574" cy="512762"/>
          </a:xfrm>
          <a:prstGeom prst="rect">
            <a:avLst/>
          </a:prstGeom>
          <a:noFill/>
          <a:ln>
            <a:noFill/>
          </a:ln>
        </p:spPr>
        <p:txBody>
          <a:bodyPr lIns="94750" tIns="47375" rIns="94750" bIns="4737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12</a:t>
            </a:fld>
            <a:endParaRPr lang="en-US" sz="1200" b="0" i="0" u="none" strike="noStrike" cap="none" baseline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8" name="Shape 178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79" name="Shape 179"/>
          <p:cNvSpPr txBox="1">
            <a:spLocks noGrp="1"/>
          </p:cNvSpPr>
          <p:nvPr>
            <p:ph type="body" idx="1"/>
          </p:nvPr>
        </p:nvSpPr>
        <p:spPr>
          <a:xfrm>
            <a:off x="709612" y="4860925"/>
            <a:ext cx="5680075" cy="4605337"/>
          </a:xfrm>
          <a:prstGeom prst="rect">
            <a:avLst/>
          </a:prstGeom>
          <a:noFill/>
          <a:ln>
            <a:noFill/>
          </a:ln>
        </p:spPr>
        <p:txBody>
          <a:bodyPr lIns="94750" tIns="47375" rIns="94750" bIns="4737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sz="900" b="0" i="0" u="none" strike="noStrike" cap="none" baseline="0"/>
          </a:p>
        </p:txBody>
      </p:sp>
    </p:spTree>
    <p:extLst>
      <p:ext uri="{BB962C8B-B14F-4D97-AF65-F5344CB8AC3E}">
        <p14:creationId xmlns:p14="http://schemas.microsoft.com/office/powerpoint/2010/main" val="2667810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/>
          <p:nvPr/>
        </p:nvSpPr>
        <p:spPr>
          <a:xfrm>
            <a:off x="4021137" y="9720261"/>
            <a:ext cx="3076574" cy="512762"/>
          </a:xfrm>
          <a:prstGeom prst="rect">
            <a:avLst/>
          </a:prstGeom>
          <a:noFill/>
          <a:ln>
            <a:noFill/>
          </a:ln>
        </p:spPr>
        <p:txBody>
          <a:bodyPr lIns="94750" tIns="47375" rIns="94750" bIns="4737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</a:t>
            </a:fld>
            <a:endParaRPr lang="en-US" sz="1200" b="0" i="0" u="none" strike="noStrike" cap="none" baseline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Shape 95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709612" y="4860925"/>
            <a:ext cx="5680075" cy="4605337"/>
          </a:xfrm>
          <a:prstGeom prst="rect">
            <a:avLst/>
          </a:prstGeom>
          <a:noFill/>
          <a:ln>
            <a:noFill/>
          </a:ln>
        </p:spPr>
        <p:txBody>
          <a:bodyPr lIns="94750" tIns="47375" rIns="94750" bIns="4737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Font typeface="Arial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656643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/>
          <p:nvPr/>
        </p:nvSpPr>
        <p:spPr>
          <a:xfrm>
            <a:off x="4021137" y="9720261"/>
            <a:ext cx="3076574" cy="512762"/>
          </a:xfrm>
          <a:prstGeom prst="rect">
            <a:avLst/>
          </a:prstGeom>
          <a:noFill/>
          <a:ln>
            <a:noFill/>
          </a:ln>
        </p:spPr>
        <p:txBody>
          <a:bodyPr lIns="94750" tIns="47375" rIns="94750" bIns="4737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</a:t>
            </a:fld>
            <a:endParaRPr lang="en-US" sz="1200" b="0" i="0" u="none" strike="noStrike" cap="none" baseline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Shape 10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709612" y="4860925"/>
            <a:ext cx="5680075" cy="4605337"/>
          </a:xfrm>
          <a:prstGeom prst="rect">
            <a:avLst/>
          </a:prstGeom>
          <a:noFill/>
          <a:ln>
            <a:noFill/>
          </a:ln>
        </p:spPr>
        <p:txBody>
          <a:bodyPr lIns="94750" tIns="47375" rIns="94750" bIns="4737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sz="1800" b="0" i="0" u="none" strike="noStrike" cap="none" baseline="0"/>
          </a:p>
        </p:txBody>
      </p:sp>
    </p:spTree>
    <p:extLst>
      <p:ext uri="{BB962C8B-B14F-4D97-AF65-F5344CB8AC3E}">
        <p14:creationId xmlns:p14="http://schemas.microsoft.com/office/powerpoint/2010/main" val="35401821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/>
          <p:nvPr/>
        </p:nvSpPr>
        <p:spPr>
          <a:xfrm>
            <a:off x="4021137" y="9720261"/>
            <a:ext cx="3076574" cy="512762"/>
          </a:xfrm>
          <a:prstGeom prst="rect">
            <a:avLst/>
          </a:prstGeom>
          <a:noFill/>
          <a:ln>
            <a:noFill/>
          </a:ln>
        </p:spPr>
        <p:txBody>
          <a:bodyPr lIns="94750" tIns="47375" rIns="94750" bIns="4737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</a:t>
            </a:fld>
            <a:endParaRPr lang="en-US" sz="1200" b="0" i="0" u="none" strike="noStrike" cap="none" baseline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Shape 10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709612" y="4860925"/>
            <a:ext cx="5680075" cy="4605337"/>
          </a:xfrm>
          <a:prstGeom prst="rect">
            <a:avLst/>
          </a:prstGeom>
          <a:noFill/>
          <a:ln>
            <a:noFill/>
          </a:ln>
        </p:spPr>
        <p:txBody>
          <a:bodyPr lIns="94750" tIns="47375" rIns="94750" bIns="4737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sz="1800" b="0" i="0" u="none" strike="noStrike" cap="none" baseline="0"/>
          </a:p>
        </p:txBody>
      </p:sp>
    </p:spTree>
    <p:extLst>
      <p:ext uri="{BB962C8B-B14F-4D97-AF65-F5344CB8AC3E}">
        <p14:creationId xmlns:p14="http://schemas.microsoft.com/office/powerpoint/2010/main" val="3711713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/>
          <p:nvPr/>
        </p:nvSpPr>
        <p:spPr>
          <a:xfrm>
            <a:off x="4021137" y="9720261"/>
            <a:ext cx="3076574" cy="512762"/>
          </a:xfrm>
          <a:prstGeom prst="rect">
            <a:avLst/>
          </a:prstGeom>
          <a:noFill/>
          <a:ln>
            <a:noFill/>
          </a:ln>
        </p:spPr>
        <p:txBody>
          <a:bodyPr lIns="94750" tIns="47375" rIns="94750" bIns="4737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5</a:t>
            </a:fld>
            <a:endParaRPr lang="en-US" sz="1200" b="0" i="0" u="none" strike="noStrike" cap="none" baseline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Shape 111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709612" y="4860925"/>
            <a:ext cx="5680075" cy="4605337"/>
          </a:xfrm>
          <a:prstGeom prst="rect">
            <a:avLst/>
          </a:prstGeom>
          <a:noFill/>
          <a:ln>
            <a:noFill/>
          </a:ln>
        </p:spPr>
        <p:txBody>
          <a:bodyPr lIns="94750" tIns="47375" rIns="94750" bIns="4737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sz="1800" b="0" i="0" u="none" strike="noStrike" cap="none" baseline="0"/>
          </a:p>
        </p:txBody>
      </p:sp>
    </p:spTree>
    <p:extLst>
      <p:ext uri="{BB962C8B-B14F-4D97-AF65-F5344CB8AC3E}">
        <p14:creationId xmlns:p14="http://schemas.microsoft.com/office/powerpoint/2010/main" val="23032863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 txBox="1"/>
          <p:nvPr/>
        </p:nvSpPr>
        <p:spPr>
          <a:xfrm>
            <a:off x="4021137" y="9720261"/>
            <a:ext cx="3076574" cy="512762"/>
          </a:xfrm>
          <a:prstGeom prst="rect">
            <a:avLst/>
          </a:prstGeom>
          <a:noFill/>
          <a:ln>
            <a:noFill/>
          </a:ln>
        </p:spPr>
        <p:txBody>
          <a:bodyPr lIns="94750" tIns="47375" rIns="94750" bIns="4737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6</a:t>
            </a:fld>
            <a:endParaRPr lang="en-US" sz="1200" b="0" i="0" u="none" strike="noStrike" cap="none" baseline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Shape 119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8350"/>
            <a:ext cx="5118100" cy="3836986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>
            <a:off x="709612" y="4860925"/>
            <a:ext cx="5680075" cy="4605337"/>
          </a:xfrm>
          <a:prstGeom prst="rect">
            <a:avLst/>
          </a:prstGeom>
          <a:noFill/>
          <a:ln>
            <a:noFill/>
          </a:ln>
        </p:spPr>
        <p:txBody>
          <a:bodyPr lIns="94750" tIns="47375" rIns="94750" bIns="4737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Font typeface="Arial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120193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/>
          <p:nvPr/>
        </p:nvSpPr>
        <p:spPr>
          <a:xfrm>
            <a:off x="4021137" y="9720261"/>
            <a:ext cx="3076574" cy="512762"/>
          </a:xfrm>
          <a:prstGeom prst="rect">
            <a:avLst/>
          </a:prstGeom>
          <a:noFill/>
          <a:ln>
            <a:noFill/>
          </a:ln>
        </p:spPr>
        <p:txBody>
          <a:bodyPr lIns="94750" tIns="47375" rIns="94750" bIns="4737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7</a:t>
            </a:fld>
            <a:endParaRPr lang="en-US" sz="1200" b="0" i="0" u="none" strike="noStrike" cap="none" baseline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7" name="Shape 127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28" name="Shape 128"/>
          <p:cNvSpPr txBox="1">
            <a:spLocks noGrp="1"/>
          </p:cNvSpPr>
          <p:nvPr>
            <p:ph type="body" idx="1"/>
          </p:nvPr>
        </p:nvSpPr>
        <p:spPr>
          <a:xfrm>
            <a:off x="709612" y="4860925"/>
            <a:ext cx="5680075" cy="4605337"/>
          </a:xfrm>
          <a:prstGeom prst="rect">
            <a:avLst/>
          </a:prstGeom>
          <a:noFill/>
          <a:ln>
            <a:noFill/>
          </a:ln>
        </p:spPr>
        <p:txBody>
          <a:bodyPr lIns="94750" tIns="47375" rIns="94750" bIns="4737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sz="900" b="0" i="0" u="none" strike="noStrike" cap="none" baseline="0"/>
          </a:p>
        </p:txBody>
      </p:sp>
    </p:spTree>
    <p:extLst>
      <p:ext uri="{BB962C8B-B14F-4D97-AF65-F5344CB8AC3E}">
        <p14:creationId xmlns:p14="http://schemas.microsoft.com/office/powerpoint/2010/main" val="14660011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/>
          <p:nvPr/>
        </p:nvSpPr>
        <p:spPr>
          <a:xfrm>
            <a:off x="4021137" y="9720261"/>
            <a:ext cx="3076574" cy="512762"/>
          </a:xfrm>
          <a:prstGeom prst="rect">
            <a:avLst/>
          </a:prstGeom>
          <a:noFill/>
          <a:ln>
            <a:noFill/>
          </a:ln>
        </p:spPr>
        <p:txBody>
          <a:bodyPr lIns="94750" tIns="47375" rIns="94750" bIns="4737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8</a:t>
            </a:fld>
            <a:endParaRPr lang="en-US" sz="1200" b="0" i="0" u="none" strike="noStrike" cap="none" baseline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Shape 136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37" name="Shape 137"/>
          <p:cNvSpPr txBox="1">
            <a:spLocks noGrp="1"/>
          </p:cNvSpPr>
          <p:nvPr>
            <p:ph type="body" idx="1"/>
          </p:nvPr>
        </p:nvSpPr>
        <p:spPr>
          <a:xfrm>
            <a:off x="709612" y="4860925"/>
            <a:ext cx="5680075" cy="4605337"/>
          </a:xfrm>
          <a:prstGeom prst="rect">
            <a:avLst/>
          </a:prstGeom>
          <a:noFill/>
          <a:ln>
            <a:noFill/>
          </a:ln>
        </p:spPr>
        <p:txBody>
          <a:bodyPr lIns="94750" tIns="47375" rIns="94750" bIns="4737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sz="1800" b="0" i="0" u="sng" strike="noStrike" cap="none" baseline="0"/>
          </a:p>
        </p:txBody>
      </p:sp>
    </p:spTree>
    <p:extLst>
      <p:ext uri="{BB962C8B-B14F-4D97-AF65-F5344CB8AC3E}">
        <p14:creationId xmlns:p14="http://schemas.microsoft.com/office/powerpoint/2010/main" val="32383656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 txBox="1"/>
          <p:nvPr/>
        </p:nvSpPr>
        <p:spPr>
          <a:xfrm>
            <a:off x="4021137" y="9720261"/>
            <a:ext cx="3076574" cy="512762"/>
          </a:xfrm>
          <a:prstGeom prst="rect">
            <a:avLst/>
          </a:prstGeom>
          <a:noFill/>
          <a:ln>
            <a:noFill/>
          </a:ln>
        </p:spPr>
        <p:txBody>
          <a:bodyPr lIns="94750" tIns="47375" rIns="94750" bIns="4737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9</a:t>
            </a:fld>
            <a:endParaRPr lang="en-US" sz="1200" b="0" i="0" u="none" strike="noStrike" cap="none" baseline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Shape 145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46" name="Shape 146"/>
          <p:cNvSpPr txBox="1">
            <a:spLocks noGrp="1"/>
          </p:cNvSpPr>
          <p:nvPr>
            <p:ph type="body" idx="1"/>
          </p:nvPr>
        </p:nvSpPr>
        <p:spPr>
          <a:xfrm>
            <a:off x="709612" y="4860925"/>
            <a:ext cx="5680075" cy="4605337"/>
          </a:xfrm>
          <a:prstGeom prst="rect">
            <a:avLst/>
          </a:prstGeom>
          <a:noFill/>
          <a:ln>
            <a:noFill/>
          </a:ln>
        </p:spPr>
        <p:txBody>
          <a:bodyPr lIns="94750" tIns="47375" rIns="94750" bIns="4737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sz="1800" b="0" i="0" u="none" strike="noStrike" cap="none" baseline="0"/>
          </a:p>
        </p:txBody>
      </p:sp>
    </p:spTree>
    <p:extLst>
      <p:ext uri="{BB962C8B-B14F-4D97-AF65-F5344CB8AC3E}">
        <p14:creationId xmlns:p14="http://schemas.microsoft.com/office/powerpoint/2010/main" val="34279642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en object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/>
            </a:lvl1pPr>
            <a:lvl2pPr algn="ctr" rtl="0">
              <a:spcBef>
                <a:spcPts val="0"/>
              </a:spcBef>
              <a:spcAft>
                <a:spcPts val="0"/>
              </a:spcAft>
              <a:defRPr/>
            </a:lvl2pPr>
            <a:lvl3pPr algn="ctr" rtl="0">
              <a:spcBef>
                <a:spcPts val="0"/>
              </a:spcBef>
              <a:spcAft>
                <a:spcPts val="0"/>
              </a:spcAft>
              <a:defRPr/>
            </a:lvl3pPr>
            <a:lvl4pPr algn="ctr" rtl="0">
              <a:spcBef>
                <a:spcPts val="0"/>
              </a:spcBef>
              <a:spcAft>
                <a:spcPts val="0"/>
              </a:spcAft>
              <a:defRPr/>
            </a:lvl4pPr>
            <a:lvl5pPr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1pPr>
            <a:lvl2pPr marL="742950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2pPr>
            <a:lvl3pPr marL="1143000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3pPr>
            <a:lvl4pPr marL="160020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4pPr>
            <a:lvl5pPr marL="205740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5pPr>
            <a:lvl6pPr marL="251460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6pPr>
            <a:lvl7pPr marL="297180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7pPr>
            <a:lvl8pPr marL="342900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8pPr>
            <a:lvl9pPr marL="388620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0" lvl="0" indent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el en verticale teks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/>
            </a:lvl1pPr>
            <a:lvl2pPr algn="ctr" rtl="0">
              <a:spcBef>
                <a:spcPts val="0"/>
              </a:spcBef>
              <a:spcAft>
                <a:spcPts val="0"/>
              </a:spcAft>
              <a:defRPr/>
            </a:lvl2pPr>
            <a:lvl3pPr algn="ctr" rtl="0">
              <a:spcBef>
                <a:spcPts val="0"/>
              </a:spcBef>
              <a:spcAft>
                <a:spcPts val="0"/>
              </a:spcAft>
              <a:defRPr/>
            </a:lvl3pPr>
            <a:lvl4pPr algn="ctr" rtl="0">
              <a:spcBef>
                <a:spcPts val="0"/>
              </a:spcBef>
              <a:spcAft>
                <a:spcPts val="0"/>
              </a:spcAft>
              <a:defRPr/>
            </a:lvl4pPr>
            <a:lvl5pPr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9"/>
            <a:ext cx="4525961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1pPr>
            <a:lvl2pPr marL="742950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2pPr>
            <a:lvl3pPr marL="1143000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3pPr>
            <a:lvl4pPr marL="160020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4pPr>
            <a:lvl5pPr marL="205740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5pPr>
            <a:lvl6pPr marL="251460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6pPr>
            <a:lvl7pPr marL="297180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7pPr>
            <a:lvl8pPr marL="342900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8pPr>
            <a:lvl9pPr marL="388620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0" lvl="0" indent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e titel en tekst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/>
            </a:lvl1pPr>
            <a:lvl2pPr algn="ctr" rtl="0">
              <a:spcBef>
                <a:spcPts val="0"/>
              </a:spcBef>
              <a:spcAft>
                <a:spcPts val="0"/>
              </a:spcAft>
              <a:defRPr/>
            </a:lvl2pPr>
            <a:lvl3pPr algn="ctr" rtl="0">
              <a:spcBef>
                <a:spcPts val="0"/>
              </a:spcBef>
              <a:spcAft>
                <a:spcPts val="0"/>
              </a:spcAft>
              <a:defRPr/>
            </a:lvl3pPr>
            <a:lvl4pPr algn="ctr" rtl="0">
              <a:spcBef>
                <a:spcPts val="0"/>
              </a:spcBef>
              <a:spcAft>
                <a:spcPts val="0"/>
              </a:spcAft>
              <a:defRPr/>
            </a:lvl4pPr>
            <a:lvl5pPr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1pPr>
            <a:lvl2pPr marL="742950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2pPr>
            <a:lvl3pPr marL="1143000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3pPr>
            <a:lvl4pPr marL="160020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4pPr>
            <a:lvl5pPr marL="205740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5pPr>
            <a:lvl6pPr marL="251460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6pPr>
            <a:lvl7pPr marL="297180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7pPr>
            <a:lvl8pPr marL="342900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8pPr>
            <a:lvl9pPr marL="388620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0" lvl="0" indent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dia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0" marR="0" indent="0" algn="ctr" rtl="0">
              <a:spcBef>
                <a:spcPts val="0"/>
              </a:spcBef>
              <a:spcAft>
                <a:spcPts val="0"/>
              </a:spcAft>
              <a:defRPr/>
            </a:lvl2pPr>
            <a:lvl3pPr marL="0" marR="0" indent="0" algn="ctr" rtl="0">
              <a:spcBef>
                <a:spcPts val="0"/>
              </a:spcBef>
              <a:spcAft>
                <a:spcPts val="0"/>
              </a:spcAft>
              <a:defRPr/>
            </a:lvl3pPr>
            <a:lvl4pPr marL="0" marR="0" indent="0" algn="ctr" rtl="0">
              <a:spcBef>
                <a:spcPts val="0"/>
              </a:spcBef>
              <a:spcAft>
                <a:spcPts val="0"/>
              </a:spcAft>
              <a:defRPr/>
            </a:lvl4pPr>
            <a:lvl5pPr marL="0" marR="0" indent="0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marR="0" indent="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marR="0" indent="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marR="0" indent="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marR="0" indent="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1pPr>
            <a:lvl2pPr marL="457200" marR="0" indent="0" algn="ctr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2pPr>
            <a:lvl3pPr marL="914400" marR="0" indent="0" algn="ctr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3pPr>
            <a:lvl4pPr marL="1371600" marR="0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4pPr>
            <a:lvl5pPr marL="1828800" marR="0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5pPr>
            <a:lvl6pPr marL="2286000" marR="0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6pPr>
            <a:lvl7pPr marL="2743200" marR="0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7pPr>
            <a:lvl8pPr marL="3200400" marR="0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8pPr>
            <a:lvl9pPr marL="3657600" marR="0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0" lvl="0" indent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ekop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Font typeface="Arial"/>
              <a:buNone/>
              <a:defRPr/>
            </a:lvl1pPr>
            <a:lvl2pPr marL="457200" indent="0" rtl="0">
              <a:spcBef>
                <a:spcPts val="0"/>
              </a:spcBef>
              <a:buFont typeface="Arial"/>
              <a:buNone/>
              <a:defRPr/>
            </a:lvl2pPr>
            <a:lvl3pPr marL="914400" indent="0" rtl="0">
              <a:spcBef>
                <a:spcPts val="0"/>
              </a:spcBef>
              <a:buFont typeface="Arial"/>
              <a:buNone/>
              <a:defRPr/>
            </a:lvl3pPr>
            <a:lvl4pPr marL="1371600" indent="0" rtl="0">
              <a:spcBef>
                <a:spcPts val="0"/>
              </a:spcBef>
              <a:buFont typeface="Arial"/>
              <a:buNone/>
              <a:defRPr/>
            </a:lvl4pPr>
            <a:lvl5pPr marL="1828800" indent="0" rtl="0">
              <a:spcBef>
                <a:spcPts val="0"/>
              </a:spcBef>
              <a:buFont typeface="Arial"/>
              <a:buNone/>
              <a:defRPr/>
            </a:lvl5pPr>
            <a:lvl6pPr marL="2286000" indent="0" rtl="0">
              <a:spcBef>
                <a:spcPts val="0"/>
              </a:spcBef>
              <a:buFont typeface="Arial"/>
              <a:buNone/>
              <a:defRPr/>
            </a:lvl6pPr>
            <a:lvl7pPr marL="2743200" indent="0" rtl="0">
              <a:spcBef>
                <a:spcPts val="0"/>
              </a:spcBef>
              <a:buFont typeface="Arial"/>
              <a:buNone/>
              <a:defRPr/>
            </a:lvl7pPr>
            <a:lvl8pPr marL="3200400" indent="0" rtl="0">
              <a:spcBef>
                <a:spcPts val="0"/>
              </a:spcBef>
              <a:buFont typeface="Arial"/>
              <a:buNone/>
              <a:defRPr/>
            </a:lvl8pPr>
            <a:lvl9pPr marL="3657600" indent="0" rtl="0">
              <a:spcBef>
                <a:spcPts val="0"/>
              </a:spcBef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0" lvl="0" indent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Inhoud van twee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/>
            </a:lvl1pPr>
            <a:lvl2pPr algn="ctr" rtl="0">
              <a:spcBef>
                <a:spcPts val="0"/>
              </a:spcBef>
              <a:spcAft>
                <a:spcPts val="0"/>
              </a:spcAft>
              <a:defRPr/>
            </a:lvl2pPr>
            <a:lvl3pPr algn="ctr" rtl="0">
              <a:spcBef>
                <a:spcPts val="0"/>
              </a:spcBef>
              <a:spcAft>
                <a:spcPts val="0"/>
              </a:spcAft>
              <a:defRPr/>
            </a:lvl3pPr>
            <a:lvl4pPr algn="ctr" rtl="0">
              <a:spcBef>
                <a:spcPts val="0"/>
              </a:spcBef>
              <a:spcAft>
                <a:spcPts val="0"/>
              </a:spcAft>
              <a:defRPr/>
            </a:lvl4pPr>
            <a:lvl5pPr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0" lvl="0" indent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Vergelijking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Font typeface="Arial"/>
              <a:buNone/>
              <a:defRPr/>
            </a:lvl1pPr>
            <a:lvl2pPr marL="457200" indent="0" rtl="0">
              <a:spcBef>
                <a:spcPts val="0"/>
              </a:spcBef>
              <a:buFont typeface="Arial"/>
              <a:buNone/>
              <a:defRPr/>
            </a:lvl2pPr>
            <a:lvl3pPr marL="914400" indent="0" rtl="0">
              <a:spcBef>
                <a:spcPts val="0"/>
              </a:spcBef>
              <a:buFont typeface="Arial"/>
              <a:buNone/>
              <a:defRPr/>
            </a:lvl3pPr>
            <a:lvl4pPr marL="1371600" indent="0" rtl="0">
              <a:spcBef>
                <a:spcPts val="0"/>
              </a:spcBef>
              <a:buFont typeface="Arial"/>
              <a:buNone/>
              <a:defRPr/>
            </a:lvl4pPr>
            <a:lvl5pPr marL="1828800" indent="0" rtl="0">
              <a:spcBef>
                <a:spcPts val="0"/>
              </a:spcBef>
              <a:buFont typeface="Arial"/>
              <a:buNone/>
              <a:defRPr/>
            </a:lvl5pPr>
            <a:lvl6pPr marL="2286000" indent="0" rtl="0">
              <a:spcBef>
                <a:spcPts val="0"/>
              </a:spcBef>
              <a:buFont typeface="Arial"/>
              <a:buNone/>
              <a:defRPr/>
            </a:lvl6pPr>
            <a:lvl7pPr marL="2743200" indent="0" rtl="0">
              <a:spcBef>
                <a:spcPts val="0"/>
              </a:spcBef>
              <a:buFont typeface="Arial"/>
              <a:buNone/>
              <a:defRPr/>
            </a:lvl7pPr>
            <a:lvl8pPr marL="3200400" indent="0" rtl="0">
              <a:spcBef>
                <a:spcPts val="0"/>
              </a:spcBef>
              <a:buFont typeface="Arial"/>
              <a:buNone/>
              <a:defRPr/>
            </a:lvl8pPr>
            <a:lvl9pPr marL="3657600" indent="0" rtl="0">
              <a:spcBef>
                <a:spcPts val="0"/>
              </a:spcBef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Font typeface="Arial"/>
              <a:buNone/>
              <a:defRPr/>
            </a:lvl1pPr>
            <a:lvl2pPr marL="457200" indent="0" rtl="0">
              <a:spcBef>
                <a:spcPts val="0"/>
              </a:spcBef>
              <a:buFont typeface="Arial"/>
              <a:buNone/>
              <a:defRPr/>
            </a:lvl2pPr>
            <a:lvl3pPr marL="914400" indent="0" rtl="0">
              <a:spcBef>
                <a:spcPts val="0"/>
              </a:spcBef>
              <a:buFont typeface="Arial"/>
              <a:buNone/>
              <a:defRPr/>
            </a:lvl3pPr>
            <a:lvl4pPr marL="1371600" indent="0" rtl="0">
              <a:spcBef>
                <a:spcPts val="0"/>
              </a:spcBef>
              <a:buFont typeface="Arial"/>
              <a:buNone/>
              <a:defRPr/>
            </a:lvl4pPr>
            <a:lvl5pPr marL="1828800" indent="0" rtl="0">
              <a:spcBef>
                <a:spcPts val="0"/>
              </a:spcBef>
              <a:buFont typeface="Arial"/>
              <a:buNone/>
              <a:defRPr/>
            </a:lvl5pPr>
            <a:lvl6pPr marL="2286000" indent="0" rtl="0">
              <a:spcBef>
                <a:spcPts val="0"/>
              </a:spcBef>
              <a:buFont typeface="Arial"/>
              <a:buNone/>
              <a:defRPr/>
            </a:lvl6pPr>
            <a:lvl7pPr marL="2743200" indent="0" rtl="0">
              <a:spcBef>
                <a:spcPts val="0"/>
              </a:spcBef>
              <a:buFont typeface="Arial"/>
              <a:buNone/>
              <a:defRPr/>
            </a:lvl7pPr>
            <a:lvl8pPr marL="3200400" indent="0" rtl="0">
              <a:spcBef>
                <a:spcPts val="0"/>
              </a:spcBef>
              <a:buFont typeface="Arial"/>
              <a:buNone/>
              <a:defRPr/>
            </a:lvl8pPr>
            <a:lvl9pPr marL="3657600" indent="0" rtl="0">
              <a:spcBef>
                <a:spcPts val="0"/>
              </a:spcBef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0" lvl="0" indent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Alleen titel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/>
            </a:lvl1pPr>
            <a:lvl2pPr algn="ctr" rtl="0">
              <a:spcBef>
                <a:spcPts val="0"/>
              </a:spcBef>
              <a:spcAft>
                <a:spcPts val="0"/>
              </a:spcAft>
              <a:defRPr/>
            </a:lvl2pPr>
            <a:lvl3pPr algn="ctr" rtl="0">
              <a:spcBef>
                <a:spcPts val="0"/>
              </a:spcBef>
              <a:spcAft>
                <a:spcPts val="0"/>
              </a:spcAft>
              <a:defRPr/>
            </a:lvl3pPr>
            <a:lvl4pPr algn="ctr" rtl="0">
              <a:spcBef>
                <a:spcPts val="0"/>
              </a:spcBef>
              <a:spcAft>
                <a:spcPts val="0"/>
              </a:spcAft>
              <a:defRPr/>
            </a:lvl4pPr>
            <a:lvl5pPr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0" lvl="0" indent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Leeg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0" lvl="0" indent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Inhoud met bijschrif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Arial"/>
              <a:buNone/>
              <a:defRPr/>
            </a:lvl1pPr>
            <a:lvl2pPr marL="457200" indent="0" rtl="0">
              <a:spcBef>
                <a:spcPts val="0"/>
              </a:spcBef>
              <a:buFont typeface="Arial"/>
              <a:buNone/>
              <a:defRPr/>
            </a:lvl2pPr>
            <a:lvl3pPr marL="914400" indent="0" rtl="0">
              <a:spcBef>
                <a:spcPts val="0"/>
              </a:spcBef>
              <a:buFont typeface="Arial"/>
              <a:buNone/>
              <a:defRPr/>
            </a:lvl3pPr>
            <a:lvl4pPr marL="1371600" indent="0" rtl="0">
              <a:spcBef>
                <a:spcPts val="0"/>
              </a:spcBef>
              <a:buFont typeface="Arial"/>
              <a:buNone/>
              <a:defRPr/>
            </a:lvl4pPr>
            <a:lvl5pPr marL="1828800" indent="0" rtl="0">
              <a:spcBef>
                <a:spcPts val="0"/>
              </a:spcBef>
              <a:buFont typeface="Arial"/>
              <a:buNone/>
              <a:defRPr/>
            </a:lvl5pPr>
            <a:lvl6pPr marL="2286000" indent="0" rtl="0">
              <a:spcBef>
                <a:spcPts val="0"/>
              </a:spcBef>
              <a:buFont typeface="Arial"/>
              <a:buNone/>
              <a:defRPr/>
            </a:lvl6pPr>
            <a:lvl7pPr marL="2743200" indent="0" rtl="0">
              <a:spcBef>
                <a:spcPts val="0"/>
              </a:spcBef>
              <a:buFont typeface="Arial"/>
              <a:buNone/>
              <a:defRPr/>
            </a:lvl7pPr>
            <a:lvl8pPr marL="3200400" indent="0" rtl="0">
              <a:spcBef>
                <a:spcPts val="0"/>
              </a:spcBef>
              <a:buFont typeface="Arial"/>
              <a:buNone/>
              <a:defRPr/>
            </a:lvl8pPr>
            <a:lvl9pPr marL="3657600" indent="0" rtl="0">
              <a:spcBef>
                <a:spcPts val="0"/>
              </a:spcBef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0" lvl="0" indent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Afbeelding met bijschrif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6" name="Shape 66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Arial"/>
              <a:buNone/>
              <a:defRPr/>
            </a:lvl1pPr>
            <a:lvl2pPr marL="457200" indent="0" rtl="0">
              <a:spcBef>
                <a:spcPts val="0"/>
              </a:spcBef>
              <a:buFont typeface="Arial"/>
              <a:buNone/>
              <a:defRPr/>
            </a:lvl2pPr>
            <a:lvl3pPr marL="914400" indent="0" rtl="0">
              <a:spcBef>
                <a:spcPts val="0"/>
              </a:spcBef>
              <a:buFont typeface="Arial"/>
              <a:buNone/>
              <a:defRPr/>
            </a:lvl3pPr>
            <a:lvl4pPr marL="1371600" indent="0" rtl="0">
              <a:spcBef>
                <a:spcPts val="0"/>
              </a:spcBef>
              <a:buFont typeface="Arial"/>
              <a:buNone/>
              <a:defRPr/>
            </a:lvl4pPr>
            <a:lvl5pPr marL="1828800" indent="0" rtl="0">
              <a:spcBef>
                <a:spcPts val="0"/>
              </a:spcBef>
              <a:buFont typeface="Arial"/>
              <a:buNone/>
              <a:defRPr/>
            </a:lvl5pPr>
            <a:lvl6pPr marL="2286000" indent="0" rtl="0">
              <a:spcBef>
                <a:spcPts val="0"/>
              </a:spcBef>
              <a:buFont typeface="Arial"/>
              <a:buNone/>
              <a:defRPr/>
            </a:lvl6pPr>
            <a:lvl7pPr marL="2743200" indent="0" rtl="0">
              <a:spcBef>
                <a:spcPts val="0"/>
              </a:spcBef>
              <a:buFont typeface="Arial"/>
              <a:buNone/>
              <a:defRPr/>
            </a:lvl7pPr>
            <a:lvl8pPr marL="3200400" indent="0" rtl="0">
              <a:spcBef>
                <a:spcPts val="0"/>
              </a:spcBef>
              <a:buFont typeface="Arial"/>
              <a:buNone/>
              <a:defRPr/>
            </a:lvl8pPr>
            <a:lvl9pPr marL="3657600" indent="0" rtl="0">
              <a:spcBef>
                <a:spcPts val="0"/>
              </a:spcBef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0" lvl="0" indent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0" marR="0" indent="0" algn="ctr" rtl="0">
              <a:spcBef>
                <a:spcPts val="0"/>
              </a:spcBef>
              <a:spcAft>
                <a:spcPts val="0"/>
              </a:spcAft>
              <a:defRPr/>
            </a:lvl2pPr>
            <a:lvl3pPr marL="0" marR="0" indent="0" algn="ctr" rtl="0">
              <a:spcBef>
                <a:spcPts val="0"/>
              </a:spcBef>
              <a:spcAft>
                <a:spcPts val="0"/>
              </a:spcAft>
              <a:defRPr/>
            </a:lvl3pPr>
            <a:lvl4pPr marL="0" marR="0" indent="0" algn="ctr" rtl="0">
              <a:spcBef>
                <a:spcPts val="0"/>
              </a:spcBef>
              <a:spcAft>
                <a:spcPts val="0"/>
              </a:spcAft>
              <a:defRPr/>
            </a:lvl4pPr>
            <a:lvl5pPr marL="0" marR="0" indent="0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marR="0" indent="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marR="0" indent="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marR="0" indent="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marR="0" indent="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1pPr>
            <a:lvl2pPr marL="742950" marR="0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2pPr>
            <a:lvl3pPr marL="1143000" marR="0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3pPr>
            <a:lvl4pPr marL="1600200" marR="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4pPr>
            <a:lvl5pPr marL="2057400" marR="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5pPr>
            <a:lvl6pPr marL="2514600" marR="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6pPr>
            <a:lvl7pPr marL="2971800" marR="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7pPr>
            <a:lvl8pPr marL="3429000" marR="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8pPr>
            <a:lvl9pPr marL="3886200" marR="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0" lvl="0" indent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t>‹nr.›</a:t>
            </a:fld>
            <a:endParaRPr lang="en-US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title"/>
          </p:nvPr>
        </p:nvSpPr>
        <p:spPr>
          <a:xfrm>
            <a:off x="323850" y="23495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Georgia"/>
              <a:buNone/>
            </a:pPr>
            <a:r>
              <a:rPr lang="en-US" sz="4000" b="1" i="0" u="none" strike="noStrike" cap="none" baseline="0" dirty="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Quiz</a:t>
            </a:r>
            <a:br>
              <a:rPr lang="en-US" sz="4000" b="1" i="0" u="none" strike="noStrike" cap="none" baseline="0" dirty="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en-US" sz="4000" b="0" i="0" u="none" strike="noStrike" cap="none" baseline="0" dirty="0" err="1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Als</a:t>
            </a:r>
            <a:r>
              <a:rPr lang="en-US" sz="4000" b="0" i="0" u="none" strike="noStrike" cap="none" baseline="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 mantelzorg ontspoort…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4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		</a:t>
            </a:r>
          </a:p>
        </p:txBody>
      </p:sp>
      <p:sp>
        <p:nvSpPr>
          <p:cNvPr id="149" name="Shape 149"/>
          <p:cNvSpPr txBox="1"/>
          <p:nvPr/>
        </p:nvSpPr>
        <p:spPr>
          <a:xfrm>
            <a:off x="395287" y="1916111"/>
            <a:ext cx="8434387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" name="Shape 150"/>
          <p:cNvSpPr txBox="1"/>
          <p:nvPr/>
        </p:nvSpPr>
        <p:spPr>
          <a:xfrm>
            <a:off x="323850" y="1268412"/>
            <a:ext cx="8820149" cy="11906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29"/>
              </a:buClr>
              <a:buSzPct val="25000"/>
              <a:buFont typeface="Georgia"/>
              <a:buNone/>
            </a:pPr>
            <a:r>
              <a:rPr lang="en-US" sz="3600" dirty="0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8</a:t>
            </a:r>
            <a:r>
              <a:rPr lang="en-US" sz="3600" b="0" i="0" u="none" strike="noStrike" cap="none" baseline="0" dirty="0" smtClean="0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.   </a:t>
            </a:r>
            <a:r>
              <a:rPr lang="en-US" sz="3600" b="0" i="0" u="none" strike="noStrike" cap="none" baseline="0" dirty="0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	Wat </a:t>
            </a:r>
            <a:r>
              <a:rPr lang="en-US" sz="3600" b="0" i="0" u="none" strike="noStrike" cap="none" baseline="0" dirty="0" err="1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zijn</a:t>
            </a:r>
            <a:r>
              <a:rPr lang="en-US" sz="3600" b="0" i="0" u="none" strike="noStrike" cap="none" baseline="0" dirty="0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en-US" sz="3600" b="0" i="0" u="none" strike="noStrike" cap="none" baseline="0" dirty="0" err="1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risicofactoren</a:t>
            </a:r>
            <a:r>
              <a:rPr lang="en-US" sz="3600" b="0" i="0" u="none" strike="noStrike" cap="none" baseline="0" dirty="0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en-US" sz="3600" b="0" i="0" u="none" strike="noStrike" cap="none" baseline="0" dirty="0" err="1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voor</a:t>
            </a:r>
            <a:r>
              <a:rPr lang="en-US" sz="3600" b="0" i="0" u="none" strike="noStrike" cap="none" baseline="0" dirty="0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 	</a:t>
            </a:r>
          </a:p>
          <a:p>
            <a:pPr marL="457200" marR="0" lvl="0" indent="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29"/>
              </a:buClr>
              <a:buSzPct val="25000"/>
              <a:buFont typeface="Georgia"/>
              <a:buNone/>
            </a:pPr>
            <a:r>
              <a:rPr lang="en-US" sz="3600" b="0" i="0" u="none" strike="noStrike" cap="none" baseline="0" dirty="0" err="1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ontsporing</a:t>
            </a:r>
            <a:r>
              <a:rPr lang="en-US" sz="3600" b="0" i="0" u="none" strike="noStrike" cap="none" baseline="0" dirty="0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 van </a:t>
            </a:r>
            <a:r>
              <a:rPr lang="en-US" sz="3600" b="0" i="0" u="none" strike="noStrike" cap="none" baseline="0" dirty="0" err="1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mantelzorg</a:t>
            </a:r>
            <a:r>
              <a:rPr lang="en-US" sz="3600" b="0" i="0" u="none" strike="noStrike" cap="none" baseline="0" dirty="0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?</a:t>
            </a:r>
          </a:p>
        </p:txBody>
      </p:sp>
      <p:sp>
        <p:nvSpPr>
          <p:cNvPr id="151" name="Shape 151"/>
          <p:cNvSpPr txBox="1"/>
          <p:nvPr/>
        </p:nvSpPr>
        <p:spPr>
          <a:xfrm>
            <a:off x="1331912" y="2636836"/>
            <a:ext cx="6408737" cy="374332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Georgia"/>
              <a:buNone/>
            </a:pPr>
            <a:r>
              <a:rPr lang="en-US" sz="2400" b="1" i="0" u="none" strike="noStrike" cap="none" baseline="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a. De zorgvrager daagt de mantelzorger bewust uit.</a:t>
            </a:r>
          </a:p>
          <a:p>
            <a:pPr marL="342900" marR="0" lvl="0" indent="-190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 i="0" u="none" strike="noStrike" cap="none" baseline="0">
              <a:solidFill>
                <a:srgbClr val="FF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Georgia"/>
              <a:buNone/>
            </a:pPr>
            <a:r>
              <a:rPr lang="en-US" sz="2400" b="1" i="0" u="none" strike="noStrike" cap="none" baseline="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b. De mantelzorger denkt vooral aan zichzelf en raakt gefrustreerd door de mantelzorgtaken. 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 i="0" u="none" strike="noStrike" cap="none" baseline="0">
              <a:solidFill>
                <a:srgbClr val="FF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Georgia"/>
              <a:buNone/>
            </a:pPr>
            <a:r>
              <a:rPr lang="en-US" sz="2400" b="1" i="0" u="none" strike="noStrike" cap="none" baseline="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c. Persoonlijke problemen van de mantelzorger bijv. werkloosheid of een slechte gezondheid. 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4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		</a:t>
            </a:r>
          </a:p>
        </p:txBody>
      </p:sp>
      <p:sp>
        <p:nvSpPr>
          <p:cNvPr id="158" name="Shape 158"/>
          <p:cNvSpPr txBox="1"/>
          <p:nvPr/>
        </p:nvSpPr>
        <p:spPr>
          <a:xfrm>
            <a:off x="323850" y="981075"/>
            <a:ext cx="8351836" cy="20780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838200" marR="0" lvl="0" indent="-838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29"/>
              </a:buClr>
              <a:buSzPct val="25000"/>
              <a:buFont typeface="Georgia"/>
              <a:buNone/>
            </a:pPr>
            <a:r>
              <a:rPr lang="en-US" sz="3600" dirty="0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9</a:t>
            </a:r>
            <a:r>
              <a:rPr lang="en-US" sz="3600" b="0" i="0" u="none" strike="noStrike" cap="none" baseline="0" dirty="0" smtClean="0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. </a:t>
            </a:r>
            <a:r>
              <a:rPr lang="en-US" sz="3600" b="0" i="0" u="none" strike="noStrike" cap="none" baseline="0" dirty="0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	‘</a:t>
            </a:r>
            <a:r>
              <a:rPr lang="en-US" sz="3600" b="0" i="0" u="none" strike="noStrike" cap="none" baseline="0" dirty="0" err="1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Een</a:t>
            </a:r>
            <a:r>
              <a:rPr lang="en-US" sz="3600" b="0" i="0" u="none" strike="noStrike" cap="none" baseline="0" dirty="0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en-US" sz="3600" b="0" i="0" u="none" strike="noStrike" cap="none" baseline="0" dirty="0" err="1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lege</a:t>
            </a:r>
            <a:r>
              <a:rPr lang="en-US" sz="3600" b="0" i="0" u="none" strike="noStrike" cap="none" baseline="0" dirty="0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en-US" sz="3600" b="0" i="0" u="none" strike="noStrike" cap="none" baseline="0" dirty="0" err="1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koelkast</a:t>
            </a:r>
            <a:r>
              <a:rPr lang="en-US" sz="3600" b="0" i="0" u="none" strike="noStrike" cap="none" baseline="0" dirty="0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’. Is </a:t>
            </a:r>
            <a:r>
              <a:rPr lang="en-US" sz="3600" b="0" i="0" u="none" strike="noStrike" cap="none" baseline="0" dirty="0" err="1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dit</a:t>
            </a:r>
            <a:r>
              <a:rPr lang="en-US" sz="3600" b="0" i="0" u="none" strike="noStrike" cap="none" baseline="0" dirty="0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en-US" sz="3600" b="0" i="0" u="none" strike="noStrike" cap="none" baseline="0" dirty="0" err="1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een</a:t>
            </a:r>
            <a:r>
              <a:rPr lang="en-US" sz="3600" b="0" i="0" u="none" strike="noStrike" cap="none" baseline="0" dirty="0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en-US" sz="3600" b="0" i="0" u="none" strike="noStrike" cap="none" baseline="0" dirty="0" err="1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signaal</a:t>
            </a:r>
            <a:r>
              <a:rPr lang="en-US" sz="3600" b="0" i="0" u="none" strike="noStrike" cap="none" baseline="0" dirty="0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 van </a:t>
            </a:r>
            <a:r>
              <a:rPr lang="en-US" sz="3600" b="0" i="0" u="none" strike="noStrike" cap="none" baseline="0" dirty="0" err="1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ontspoorde</a:t>
            </a:r>
            <a:r>
              <a:rPr lang="en-US" sz="3600" b="0" i="0" u="none" strike="noStrike" cap="none" baseline="0" dirty="0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en-US" sz="3600" b="0" i="0" u="none" strike="noStrike" cap="none" baseline="0" dirty="0" err="1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mantelzorg</a:t>
            </a:r>
            <a:r>
              <a:rPr lang="en-US" sz="3600" b="0" i="0" u="none" strike="noStrike" cap="none" baseline="0" dirty="0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?</a:t>
            </a:r>
          </a:p>
        </p:txBody>
      </p:sp>
      <p:sp>
        <p:nvSpPr>
          <p:cNvPr id="159" name="Shape 159"/>
          <p:cNvSpPr txBox="1"/>
          <p:nvPr/>
        </p:nvSpPr>
        <p:spPr>
          <a:xfrm>
            <a:off x="1331912" y="3213100"/>
            <a:ext cx="6842124" cy="19177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Georgia"/>
              <a:buNone/>
            </a:pPr>
            <a:r>
              <a:rPr lang="en-US" sz="2400" b="1" i="0" u="none" strike="noStrike" cap="none" baseline="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a. Ja, dit is een duidelijk signaal. 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Georgia"/>
              <a:buNone/>
            </a:pPr>
            <a:r>
              <a:rPr lang="en-US" sz="2400" b="1" i="0" u="none" strike="noStrike" cap="none" baseline="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b. Ja, maar in combinatie met andere signalen.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Georgia"/>
              <a:buNone/>
            </a:pPr>
            <a:r>
              <a:rPr lang="en-US" sz="2400" b="1" i="0" u="none" strike="noStrike" cap="none" baseline="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c. Nee, een lege koelkast zegt niets over de zorgsituatie.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4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		</a:t>
            </a:r>
          </a:p>
        </p:txBody>
      </p:sp>
      <p:sp>
        <p:nvSpPr>
          <p:cNvPr id="174" name="Shape 174"/>
          <p:cNvSpPr txBox="1"/>
          <p:nvPr/>
        </p:nvSpPr>
        <p:spPr>
          <a:xfrm>
            <a:off x="323850" y="981075"/>
            <a:ext cx="8505824" cy="20780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838200" marR="0" lvl="0" indent="-838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29"/>
              </a:buClr>
              <a:buSzPct val="25000"/>
              <a:buFont typeface="Georgia"/>
              <a:buNone/>
            </a:pPr>
            <a:r>
              <a:rPr lang="en-US" sz="3600" b="0" i="0" u="none" strike="noStrike" cap="none" baseline="0" dirty="0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10. </a:t>
            </a:r>
            <a:r>
              <a:rPr lang="en-US" sz="3600" dirty="0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en-US" sz="3600" b="0" i="0" u="none" strike="noStrike" cap="none" baseline="0" dirty="0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Wat is </a:t>
            </a:r>
            <a:r>
              <a:rPr lang="en-US" sz="3600" b="0" i="0" u="none" strike="noStrike" cap="none" baseline="0" dirty="0" err="1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er</a:t>
            </a:r>
            <a:r>
              <a:rPr lang="en-US" sz="3600" b="0" i="0" u="none" strike="noStrike" cap="none" baseline="0" dirty="0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en-US" sz="3600" b="0" i="0" u="none" strike="noStrike" cap="none" baseline="0" dirty="0" err="1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verplicht</a:t>
            </a:r>
            <a:r>
              <a:rPr lang="en-US" sz="3600" b="0" i="0" u="none" strike="noStrike" cap="none" baseline="0" dirty="0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en-US" sz="3600" b="0" i="0" u="none" strike="noStrike" cap="none" baseline="0" dirty="0" err="1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aan</a:t>
            </a:r>
            <a:r>
              <a:rPr lang="en-US" sz="3600" b="0" i="0" u="none" strike="noStrike" cap="none" baseline="0" dirty="0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 de </a:t>
            </a:r>
            <a:r>
              <a:rPr lang="en-US" sz="3600" b="0" i="0" u="none" strike="noStrike" cap="none" baseline="0" dirty="0" err="1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meldcode</a:t>
            </a:r>
            <a:r>
              <a:rPr lang="en-US" sz="3600" b="0" i="0" u="none" strike="noStrike" cap="none" baseline="0" dirty="0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en-US" sz="3600" b="0" i="0" u="none" strike="noStrike" cap="none" baseline="0" dirty="0" err="1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huiselijk</a:t>
            </a:r>
            <a:r>
              <a:rPr lang="en-US" sz="3600" b="0" i="0" u="none" strike="noStrike" cap="none" baseline="0" dirty="0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en-US" sz="3600" b="0" i="0" u="none" strike="noStrike" cap="none" baseline="0" dirty="0" err="1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geweld</a:t>
            </a:r>
            <a:r>
              <a:rPr lang="en-US" sz="3600" b="0" i="0" u="none" strike="noStrike" cap="none" baseline="0" dirty="0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en-US" sz="3600" b="0" i="0" u="none" strike="noStrike" cap="none" baseline="0" dirty="0" err="1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en</a:t>
            </a:r>
            <a:r>
              <a:rPr lang="en-US" sz="3600" b="0" i="0" u="none" strike="noStrike" cap="none" baseline="0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en-US" sz="3600" b="0" i="0" u="none" strike="noStrike" cap="none" baseline="0" smtClean="0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kinder-mishandeling</a:t>
            </a:r>
            <a:r>
              <a:rPr lang="en-US" sz="3600" b="0" i="0" u="none" strike="noStrike" cap="none" baseline="0" dirty="0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?</a:t>
            </a:r>
          </a:p>
        </p:txBody>
      </p:sp>
      <p:sp>
        <p:nvSpPr>
          <p:cNvPr id="175" name="Shape 175"/>
          <p:cNvSpPr txBox="1"/>
          <p:nvPr/>
        </p:nvSpPr>
        <p:spPr>
          <a:xfrm>
            <a:off x="1258887" y="3357562"/>
            <a:ext cx="7272336" cy="301307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100000"/>
              <a:buFont typeface="Georgia"/>
              <a:buAutoNum type="alphaLcPeriod"/>
            </a:pPr>
            <a:r>
              <a:rPr lang="en-US" sz="2400" b="1" i="0" u="none" strike="noStrike" cap="none" baseline="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Verplicht melden van vermoedens van grensoverschrijding. </a:t>
            </a:r>
          </a:p>
          <a:p>
            <a:pPr marL="342900" marR="0" lvl="0" indent="-190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 i="0" u="none" strike="noStrike" cap="none" baseline="0">
              <a:solidFill>
                <a:srgbClr val="FF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Georgia"/>
              <a:buNone/>
            </a:pPr>
            <a:r>
              <a:rPr lang="en-US" sz="2400" b="1" i="0" u="none" strike="noStrike" cap="none" baseline="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b. Het doorlopen van een stappenplan om te kunnen bepalen of melding noodzakelijk is.</a:t>
            </a:r>
            <a:br>
              <a:rPr lang="en-US" sz="2400" b="1" i="0" u="none" strike="noStrike" cap="none" baseline="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</a:br>
            <a:endParaRPr lang="en-US" sz="2400" b="1" i="0" u="none" strike="noStrike" cap="none" baseline="0">
              <a:solidFill>
                <a:srgbClr val="FF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Georgia"/>
              <a:buNone/>
            </a:pPr>
            <a:r>
              <a:rPr lang="en-US" sz="2400" b="1" i="0" u="none" strike="noStrike" cap="none" baseline="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c. Op de hoogte zijn van de meldcode.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>
            <a:spLocks noGrp="1"/>
          </p:cNvSpPr>
          <p:nvPr>
            <p:ph type="title"/>
          </p:nvPr>
        </p:nvSpPr>
        <p:spPr>
          <a:xfrm>
            <a:off x="1902823" y="27462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4400" b="0" i="0" u="none" strike="noStrike" cap="none" baseline="0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		</a:t>
            </a:r>
          </a:p>
        </p:txBody>
      </p:sp>
      <p:sp>
        <p:nvSpPr>
          <p:cNvPr id="91" name="Shape 91"/>
          <p:cNvSpPr txBox="1"/>
          <p:nvPr/>
        </p:nvSpPr>
        <p:spPr>
          <a:xfrm>
            <a:off x="334315" y="1487288"/>
            <a:ext cx="8280299" cy="1641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dirty="0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1.	</a:t>
            </a:r>
            <a:r>
              <a:rPr lang="en-US" sz="3600" b="0" i="0" u="none" strike="noStrike" cap="none" baseline="0" dirty="0" smtClean="0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Wat </a:t>
            </a:r>
            <a:r>
              <a:rPr lang="en-US" sz="3600" b="0" i="0" u="none" strike="noStrike" cap="none" baseline="0" dirty="0" err="1" smtClean="0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noemen</a:t>
            </a:r>
            <a:r>
              <a:rPr lang="en-US" sz="3600" b="0" i="0" u="none" strike="noStrike" cap="none" baseline="0" dirty="0" smtClean="0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en-US" sz="3600" b="0" i="0" u="none" strike="noStrike" cap="none" baseline="0" dirty="0" err="1" smtClean="0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mantelzorgers</a:t>
            </a:r>
            <a:r>
              <a:rPr lang="en-US" sz="3600" b="0" i="0" u="none" strike="noStrike" cap="none" dirty="0" smtClean="0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en-US" sz="3600" b="0" i="0" u="none" strike="noStrike" cap="none" dirty="0" err="1" smtClean="0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zelf</a:t>
            </a:r>
            <a:r>
              <a:rPr lang="en-US" sz="3600" b="0" i="0" u="none" strike="noStrike" cap="none" dirty="0" smtClean="0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en-US" sz="3600" b="0" i="0" u="none" strike="noStrike" cap="none" dirty="0" err="1" smtClean="0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als</a:t>
            </a:r>
            <a:r>
              <a:rPr lang="en-US" sz="3600" b="0" i="0" u="none" strike="noStrike" cap="none" dirty="0" smtClean="0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 	</a:t>
            </a:r>
            <a:r>
              <a:rPr lang="en-US" sz="3600" b="0" i="0" u="none" strike="noStrike" cap="none" dirty="0" err="1" smtClean="0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belangrijkste</a:t>
            </a:r>
            <a:r>
              <a:rPr lang="en-US" sz="3600" dirty="0" smtClean="0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en-US" sz="3600" b="0" i="0" u="none" strike="noStrike" cap="none" baseline="0" dirty="0" err="1" smtClean="0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motivatie</a:t>
            </a:r>
            <a:r>
              <a:rPr lang="en-US" sz="3600" b="0" i="0" u="none" strike="noStrike" cap="none" baseline="0" dirty="0" smtClean="0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en-US" sz="3600" b="0" i="0" u="none" strike="noStrike" cap="none" baseline="0" dirty="0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om </a:t>
            </a:r>
            <a:r>
              <a:rPr lang="en-US" sz="3600" b="0" i="0" u="none" strike="noStrike" cap="none" baseline="0" dirty="0" err="1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zorg</a:t>
            </a:r>
            <a:r>
              <a:rPr lang="en-US" sz="3600" b="0" i="0" u="none" strike="noStrike" cap="none" baseline="0" dirty="0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en-US" sz="3600" b="0" i="0" u="none" strike="noStrike" cap="none" baseline="0" dirty="0" err="1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te</a:t>
            </a:r>
            <a:r>
              <a:rPr lang="en-US" sz="3600" b="0" i="0" u="none" strike="noStrike" cap="none" baseline="0" dirty="0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</a:p>
          <a:p>
            <a:pPr marL="9144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0" i="0" u="none" strike="noStrike" cap="none" baseline="0" dirty="0" err="1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verlenen</a:t>
            </a:r>
            <a:r>
              <a:rPr lang="en-US" sz="3600" b="0" i="0" u="none" strike="noStrike" cap="none" baseline="0" dirty="0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? </a:t>
            </a:r>
          </a:p>
        </p:txBody>
      </p:sp>
      <p:sp>
        <p:nvSpPr>
          <p:cNvPr id="92" name="Shape 92"/>
          <p:cNvSpPr txBox="1"/>
          <p:nvPr/>
        </p:nvSpPr>
        <p:spPr>
          <a:xfrm>
            <a:off x="1331912" y="3933825"/>
            <a:ext cx="6985000" cy="234505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Georgia"/>
              <a:buNone/>
            </a:pPr>
            <a:r>
              <a:rPr lang="en-US" sz="2400" b="1" i="0" u="none" strike="noStrike" cap="none" baseline="0" dirty="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a. </a:t>
            </a:r>
            <a:r>
              <a:rPr lang="en-US" sz="2400" b="1" i="0" u="none" strike="noStrike" cap="none" baseline="0" dirty="0" smtClean="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“Het is de </a:t>
            </a:r>
            <a:r>
              <a:rPr lang="en-US" sz="2400" b="1" i="0" u="none" strike="noStrike" cap="none" baseline="0" dirty="0" err="1" smtClean="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gewoonste</a:t>
            </a:r>
            <a:r>
              <a:rPr lang="en-US" sz="2400" b="1" i="0" u="none" strike="noStrike" cap="none" baseline="0" dirty="0" smtClean="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en-US" sz="2400" b="1" i="0" u="none" strike="noStrike" cap="none" baseline="0" dirty="0" err="1" smtClean="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zaak</a:t>
            </a:r>
            <a:r>
              <a:rPr lang="en-US" sz="2400" b="1" i="0" u="none" strike="noStrike" cap="none" baseline="0" dirty="0" smtClean="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 van</a:t>
            </a:r>
            <a:r>
              <a:rPr lang="en-US" sz="2400" b="1" i="0" u="none" strike="noStrike" cap="none" dirty="0" smtClean="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 de </a:t>
            </a:r>
            <a:r>
              <a:rPr lang="en-US" sz="2400" b="1" i="0" u="none" strike="noStrike" cap="none" dirty="0" err="1" smtClean="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wereld</a:t>
            </a:r>
            <a:r>
              <a:rPr lang="en-US" sz="2400" b="1" dirty="0" smtClean="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; </a:t>
            </a:r>
            <a:r>
              <a:rPr lang="en-US" sz="2400" b="1" dirty="0" err="1" smtClean="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ik</a:t>
            </a:r>
            <a:r>
              <a:rPr lang="en-US" sz="2400" b="1" dirty="0" smtClean="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 doe het </a:t>
            </a:r>
            <a:r>
              <a:rPr lang="en-US" sz="2400" b="1" dirty="0" err="1" smtClean="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graag</a:t>
            </a:r>
            <a:r>
              <a:rPr lang="en-US" sz="2400" b="1" dirty="0" smtClean="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voor</a:t>
            </a:r>
            <a:r>
              <a:rPr lang="en-US" sz="2400" b="1" dirty="0" smtClean="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 de </a:t>
            </a:r>
            <a:r>
              <a:rPr lang="en-US" sz="2400" b="1" dirty="0" err="1" smtClean="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zorgvrager</a:t>
            </a:r>
            <a:r>
              <a:rPr lang="en-US" sz="2400" b="1" dirty="0" smtClean="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”.</a:t>
            </a:r>
            <a:endParaRPr lang="en-US" sz="2400" b="1" i="0" u="none" strike="noStrike" cap="none" baseline="0" dirty="0">
              <a:solidFill>
                <a:srgbClr val="FF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Georgia"/>
              <a:buNone/>
            </a:pPr>
            <a:r>
              <a:rPr lang="en-US" sz="2400" b="1" i="0" u="none" strike="noStrike" cap="none" baseline="0" dirty="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b. </a:t>
            </a:r>
            <a:r>
              <a:rPr lang="en-US" sz="2400" b="1" i="0" u="none" strike="noStrike" cap="none" baseline="0" dirty="0" smtClean="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“</a:t>
            </a:r>
            <a:r>
              <a:rPr lang="en-US" sz="2400" b="1" i="0" u="none" strike="noStrike" cap="none" baseline="0" dirty="0" err="1" smtClean="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Hiermee</a:t>
            </a:r>
            <a:r>
              <a:rPr lang="en-US" sz="2400" b="1" i="0" u="none" strike="noStrike" cap="none" baseline="0" dirty="0" smtClean="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en-US" sz="2400" b="1" i="0" u="none" strike="noStrike" cap="none" baseline="0" dirty="0" err="1" smtClean="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probeer</a:t>
            </a:r>
            <a:r>
              <a:rPr lang="en-US" sz="2400" b="1" i="0" u="none" strike="noStrike" cap="none" dirty="0" smtClean="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en-US" sz="2400" b="1" i="0" u="none" strike="noStrike" cap="none" dirty="0" err="1" smtClean="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ik</a:t>
            </a:r>
            <a:r>
              <a:rPr lang="en-US" sz="2400" b="1" i="0" u="none" strike="noStrike" cap="none" dirty="0" smtClean="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en-US" sz="2400" b="1" i="0" u="none" strike="noStrike" cap="none" dirty="0" err="1" smtClean="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te</a:t>
            </a:r>
            <a:r>
              <a:rPr lang="en-US" sz="2400" b="1" i="0" u="none" strike="noStrike" cap="none" dirty="0" smtClean="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en-US" sz="2400" b="1" i="0" u="none" strike="noStrike" cap="none" dirty="0" err="1" smtClean="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voorkomen</a:t>
            </a:r>
            <a:r>
              <a:rPr lang="en-US" sz="2400" b="1" i="0" u="none" strike="noStrike" cap="none" dirty="0" smtClean="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en-US" sz="2400" b="1" i="0" u="none" strike="noStrike" cap="none" dirty="0" err="1" smtClean="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dat</a:t>
            </a:r>
            <a:r>
              <a:rPr lang="en-US" sz="2400" b="1" i="0" u="none" strike="noStrike" cap="none" dirty="0" smtClean="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en-US" sz="2400" b="1" i="0" u="none" strike="noStrike" cap="none" dirty="0" err="1" smtClean="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professionele</a:t>
            </a:r>
            <a:r>
              <a:rPr lang="en-US" sz="2400" b="1" i="0" u="none" strike="noStrike" cap="none" dirty="0" smtClean="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en-US" sz="2400" b="1" i="0" u="none" strike="noStrike" cap="none" dirty="0" err="1" smtClean="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zorg</a:t>
            </a:r>
            <a:r>
              <a:rPr lang="en-US" sz="2400" b="1" i="0" u="none" strike="noStrike" cap="none" dirty="0" smtClean="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en-US" sz="2400" b="1" i="0" u="none" strike="noStrike" cap="none" dirty="0" err="1" smtClean="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nodig</a:t>
            </a:r>
            <a:r>
              <a:rPr lang="en-US" sz="2400" b="1" i="0" u="none" strike="noStrike" cap="none" dirty="0" smtClean="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 is.”</a:t>
            </a:r>
            <a:endParaRPr lang="en-US" sz="2400" b="1" dirty="0">
              <a:solidFill>
                <a:srgbClr val="FF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Georgia"/>
              <a:buNone/>
            </a:pPr>
            <a:r>
              <a:rPr lang="en-US" sz="2400" b="1" i="0" u="none" strike="noStrike" cap="none" baseline="0" dirty="0" smtClean="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c</a:t>
            </a:r>
            <a:r>
              <a:rPr lang="en-US" sz="2400" b="1" i="0" u="none" strike="noStrike" cap="none" baseline="0" dirty="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. </a:t>
            </a:r>
            <a:r>
              <a:rPr lang="en-US" sz="2400" b="1" i="0" u="none" strike="noStrike" cap="none" baseline="0" dirty="0" smtClean="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“</a:t>
            </a:r>
            <a:r>
              <a:rPr lang="en-US" sz="2400" b="1" i="0" u="none" strike="noStrike" cap="none" baseline="0" dirty="0" err="1" smtClean="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Ik</a:t>
            </a:r>
            <a:r>
              <a:rPr lang="en-US" sz="2400" b="1" i="0" u="none" strike="noStrike" cap="none" baseline="0" dirty="0" smtClean="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en-US" sz="2400" b="1" i="0" u="none" strike="noStrike" cap="none" baseline="0" dirty="0" err="1" smtClean="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voel</a:t>
            </a:r>
            <a:r>
              <a:rPr lang="en-US" sz="2400" b="1" i="0" u="none" strike="noStrike" cap="none" baseline="0" dirty="0" smtClean="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en-US" sz="2400" b="1" i="0" u="none" strike="noStrike" cap="none" baseline="0" dirty="0" err="1" smtClean="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mij</a:t>
            </a:r>
            <a:r>
              <a:rPr lang="en-US" sz="2400" b="1" i="0" u="none" strike="noStrike" cap="none" dirty="0" smtClean="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 de </a:t>
            </a:r>
            <a:r>
              <a:rPr lang="en-US" sz="2400" b="1" i="0" u="none" strike="noStrike" cap="none" dirty="0" err="1" smtClean="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meest</a:t>
            </a:r>
            <a:r>
              <a:rPr lang="en-US" sz="2400" b="1" i="0" u="none" strike="noStrike" cap="none" dirty="0" smtClean="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en-US" sz="2400" b="1" i="0" u="none" strike="noStrike" cap="none" dirty="0" err="1" smtClean="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aangewezen</a:t>
            </a:r>
            <a:r>
              <a:rPr lang="en-US" sz="2400" b="1" i="0" u="none" strike="noStrike" cap="none" dirty="0" smtClean="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en-US" sz="2400" b="1" i="0" u="none" strike="noStrike" cap="none" dirty="0" err="1" smtClean="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persoon</a:t>
            </a:r>
            <a:r>
              <a:rPr lang="en-US" sz="2400" b="1" i="0" u="none" strike="noStrike" cap="none" dirty="0" smtClean="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 om </a:t>
            </a:r>
            <a:r>
              <a:rPr lang="en-US" sz="2400" b="1" i="0" u="none" strike="noStrike" cap="none" dirty="0" err="1" smtClean="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zorg</a:t>
            </a:r>
            <a:r>
              <a:rPr lang="en-US" sz="2400" b="1" i="0" u="none" strike="noStrike" cap="none" dirty="0" smtClean="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en-US" sz="2400" b="1" i="0" u="none" strike="noStrike" cap="none" dirty="0" err="1" smtClean="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te</a:t>
            </a:r>
            <a:r>
              <a:rPr lang="en-US" sz="2400" b="1" i="0" u="none" strike="noStrike" cap="none" dirty="0" smtClean="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en-US" sz="2400" b="1" i="0" u="none" strike="noStrike" cap="none" dirty="0" err="1" smtClean="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verlenen</a:t>
            </a:r>
            <a:r>
              <a:rPr lang="en-US" sz="2400" b="1" i="0" u="none" strike="noStrike" cap="none" dirty="0" smtClean="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.”</a:t>
            </a:r>
            <a:endParaRPr lang="en-US" sz="2400" b="1" i="0" u="none" strike="noStrike" cap="none" baseline="0" dirty="0">
              <a:solidFill>
                <a:srgbClr val="FF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4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		</a:t>
            </a:r>
          </a:p>
        </p:txBody>
      </p:sp>
      <p:sp>
        <p:nvSpPr>
          <p:cNvPr id="99" name="Shape 99"/>
          <p:cNvSpPr txBox="1"/>
          <p:nvPr/>
        </p:nvSpPr>
        <p:spPr>
          <a:xfrm>
            <a:off x="395287" y="1700211"/>
            <a:ext cx="8064599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R="0"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dirty="0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2.	</a:t>
            </a:r>
            <a:r>
              <a:rPr lang="en-US" sz="3600" b="0" i="0" u="none" strike="noStrike" cap="none" baseline="0" dirty="0" err="1" smtClean="0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Hoeveel</a:t>
            </a:r>
            <a:r>
              <a:rPr lang="en-US" sz="3600" b="0" i="0" u="none" strike="noStrike" cap="none" baseline="0" dirty="0" smtClean="0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en-US" sz="3600" b="0" i="0" u="none" strike="noStrike" cap="none" baseline="0" dirty="0" err="1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mantelzorgers</a:t>
            </a:r>
            <a:r>
              <a:rPr lang="en-US" sz="3600" b="0" i="0" u="none" strike="noStrike" cap="none" baseline="0" dirty="0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en-US" sz="3600" b="0" i="0" u="none" strike="noStrike" cap="none" baseline="0" dirty="0" err="1" smtClean="0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zijn</a:t>
            </a:r>
            <a:r>
              <a:rPr lang="en-US" sz="3600" b="0" i="0" u="none" strike="noStrike" cap="none" baseline="0" dirty="0" smtClean="0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en-US" sz="3600" b="0" i="0" u="none" strike="noStrike" cap="none" baseline="0" dirty="0" err="1" smtClean="0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zwaar</a:t>
            </a:r>
            <a:r>
              <a:rPr lang="en-US" sz="3600" b="0" i="0" u="none" strike="noStrike" cap="none" dirty="0" smtClean="0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 	</a:t>
            </a:r>
            <a:r>
              <a:rPr lang="en-US" sz="3600" b="0" i="0" u="none" strike="noStrike" cap="none" dirty="0" err="1" smtClean="0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en</a:t>
            </a:r>
            <a:r>
              <a:rPr lang="en-US" sz="3600" b="0" i="0" u="none" strike="noStrike" cap="none" dirty="0" smtClean="0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/of </a:t>
            </a:r>
            <a:r>
              <a:rPr lang="en-US" sz="3600" b="0" i="0" u="none" strike="noStrike" cap="none" dirty="0" err="1" smtClean="0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overbelast</a:t>
            </a:r>
            <a:r>
              <a:rPr lang="en-US" sz="3600" b="0" i="0" u="none" strike="noStrike" cap="none" dirty="0" smtClean="0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 in Neder</a:t>
            </a:r>
            <a:r>
              <a:rPr lang="en-US" sz="3600" dirty="0" smtClean="0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land?</a:t>
            </a:r>
            <a:endParaRPr lang="en-US" sz="3600" b="0" i="0" u="none" strike="noStrike" cap="none" baseline="0" dirty="0">
              <a:solidFill>
                <a:srgbClr val="292929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0" name="Shape 100"/>
          <p:cNvSpPr txBox="1"/>
          <p:nvPr/>
        </p:nvSpPr>
        <p:spPr>
          <a:xfrm>
            <a:off x="1331912" y="3716337"/>
            <a:ext cx="6985000" cy="1187449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Georgia"/>
              <a:buNone/>
            </a:pPr>
            <a:r>
              <a:rPr lang="en-US" sz="2400" b="1" i="0" u="none" strike="noStrike" cap="none" baseline="0" dirty="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a</a:t>
            </a:r>
            <a:r>
              <a:rPr lang="en-US" sz="2400" b="1" i="0" u="none" strike="noStrike" cap="none" baseline="0" dirty="0" smtClean="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.</a:t>
            </a:r>
            <a:r>
              <a:rPr lang="en-US" sz="2400" b="1" i="0" u="none" strike="noStrike" cap="none" dirty="0" smtClean="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 530.000</a:t>
            </a:r>
            <a:endParaRPr lang="en-US" sz="2400" b="1" i="0" u="none" strike="noStrike" cap="none" baseline="0" dirty="0">
              <a:solidFill>
                <a:srgbClr val="FF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Georgia"/>
              <a:buNone/>
            </a:pPr>
            <a:r>
              <a:rPr lang="en-US" sz="2400" b="1" i="0" u="none" strike="noStrike" cap="none" baseline="0" dirty="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b. </a:t>
            </a:r>
            <a:r>
              <a:rPr lang="en-US" sz="2400" b="1" dirty="0" smtClean="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460.000</a:t>
            </a:r>
            <a:endParaRPr lang="en-US" sz="2400" b="1" i="0" u="none" strike="noStrike" cap="none" baseline="0" dirty="0">
              <a:solidFill>
                <a:srgbClr val="FF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Georgia"/>
              <a:buNone/>
            </a:pPr>
            <a:r>
              <a:rPr lang="en-US" sz="2400" b="1" i="0" u="none" strike="noStrike" cap="none" baseline="0" dirty="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c. </a:t>
            </a:r>
            <a:r>
              <a:rPr lang="en-US" sz="2400" b="1" dirty="0" smtClean="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380.000</a:t>
            </a:r>
            <a:endParaRPr lang="en-US" sz="2400" b="1" i="0" u="none" strike="noStrike" cap="none" baseline="0" dirty="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4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		</a:t>
            </a:r>
          </a:p>
        </p:txBody>
      </p:sp>
      <p:sp>
        <p:nvSpPr>
          <p:cNvPr id="99" name="Shape 99"/>
          <p:cNvSpPr txBox="1"/>
          <p:nvPr/>
        </p:nvSpPr>
        <p:spPr>
          <a:xfrm>
            <a:off x="395287" y="1700211"/>
            <a:ext cx="8064599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R="0"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dirty="0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3</a:t>
            </a:r>
            <a:r>
              <a:rPr lang="en-US" sz="3600" dirty="0" smtClean="0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.</a:t>
            </a:r>
            <a:r>
              <a:rPr lang="en-US" sz="3600" dirty="0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	</a:t>
            </a:r>
            <a:r>
              <a:rPr lang="en-US" sz="3600" b="0" i="0" u="none" strike="noStrike" cap="none" baseline="0" dirty="0" err="1" smtClean="0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Hoeveel</a:t>
            </a:r>
            <a:r>
              <a:rPr lang="en-US" sz="3600" b="0" i="0" u="none" strike="noStrike" cap="none" baseline="0" dirty="0" smtClean="0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en-US" sz="3600" b="0" i="0" u="none" strike="noStrike" cap="none" baseline="0" dirty="0" err="1" smtClean="0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mantelzorgers</a:t>
            </a:r>
            <a:r>
              <a:rPr lang="en-US" sz="3600" b="0" i="0" u="none" strike="noStrike" cap="none" baseline="0" dirty="0" smtClean="0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en-US" sz="3600" b="0" i="0" u="none" strike="noStrike" cap="none" baseline="0" dirty="0" err="1" smtClean="0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verliezen</a:t>
            </a:r>
            <a:r>
              <a:rPr lang="en-US" sz="3600" b="0" i="0" u="none" strike="noStrike" cap="none" baseline="0" dirty="0" smtClean="0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 	</a:t>
            </a:r>
            <a:r>
              <a:rPr lang="en-US" sz="3600" b="0" i="0" u="none" strike="noStrike" cap="none" baseline="0" dirty="0" err="1" smtClean="0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wel</a:t>
            </a:r>
            <a:r>
              <a:rPr lang="en-US" sz="3600" b="0" i="0" u="none" strike="noStrike" cap="none" baseline="0" dirty="0" smtClean="0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en-US" sz="3600" b="0" i="0" u="none" strike="noStrike" cap="none" baseline="0" dirty="0" err="1" smtClean="0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een</a:t>
            </a:r>
            <a:r>
              <a:rPr lang="en-US" sz="3600" dirty="0" err="1" smtClean="0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s</a:t>
            </a:r>
            <a:r>
              <a:rPr lang="en-US" sz="3600" dirty="0" smtClean="0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en-US" sz="3600" dirty="0" err="1" smtClean="0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hun</a:t>
            </a:r>
            <a:r>
              <a:rPr lang="en-US" sz="3600" dirty="0" smtClean="0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en-US" sz="3600" dirty="0" err="1" smtClean="0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geduld</a:t>
            </a:r>
            <a:r>
              <a:rPr lang="en-US" sz="3600" dirty="0" smtClean="0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?</a:t>
            </a:r>
            <a:endParaRPr lang="en-US" sz="3600" b="0" i="0" u="none" strike="noStrike" cap="none" baseline="0" dirty="0">
              <a:solidFill>
                <a:srgbClr val="292929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0" name="Shape 100"/>
          <p:cNvSpPr txBox="1"/>
          <p:nvPr/>
        </p:nvSpPr>
        <p:spPr>
          <a:xfrm>
            <a:off x="1331912" y="3716337"/>
            <a:ext cx="6985000" cy="1187449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Georgia"/>
              <a:buNone/>
            </a:pPr>
            <a:r>
              <a:rPr lang="en-US" sz="2400" b="1" i="0" u="none" strike="noStrike" cap="none" baseline="0" dirty="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a. </a:t>
            </a:r>
            <a:r>
              <a:rPr lang="en-US" sz="2400" b="1" dirty="0" smtClean="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28</a:t>
            </a:r>
            <a:r>
              <a:rPr lang="en-US" sz="2400" b="1" i="0" u="none" strike="noStrike" cap="none" baseline="0" dirty="0" smtClean="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%</a:t>
            </a:r>
            <a:endParaRPr lang="en-US" sz="2400" b="1" i="0" u="none" strike="noStrike" cap="none" baseline="0" dirty="0">
              <a:solidFill>
                <a:srgbClr val="FF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Georgia"/>
              <a:buNone/>
            </a:pPr>
            <a:r>
              <a:rPr lang="en-US" sz="2400" b="1" i="0" u="none" strike="noStrike" cap="none" baseline="0" dirty="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b. </a:t>
            </a:r>
            <a:r>
              <a:rPr lang="en-US" sz="2400" b="1" dirty="0" smtClean="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39</a:t>
            </a:r>
            <a:r>
              <a:rPr lang="en-US" sz="2400" b="1" i="0" u="none" strike="noStrike" cap="none" baseline="0" dirty="0" smtClean="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% </a:t>
            </a:r>
            <a:endParaRPr lang="en-US" sz="2400" b="1" i="0" u="none" strike="noStrike" cap="none" baseline="0" dirty="0">
              <a:solidFill>
                <a:srgbClr val="FF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Georgia"/>
              <a:buNone/>
            </a:pPr>
            <a:r>
              <a:rPr lang="en-US" sz="2400" b="1" i="0" u="none" strike="noStrike" cap="none" baseline="0" dirty="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c. </a:t>
            </a:r>
            <a:r>
              <a:rPr lang="en-US" sz="2400" b="1" dirty="0" smtClean="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33</a:t>
            </a:r>
            <a:r>
              <a:rPr lang="en-US" sz="2400" b="1" i="0" u="none" strike="noStrike" cap="none" baseline="0" dirty="0" smtClean="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%</a:t>
            </a:r>
            <a:r>
              <a:rPr lang="en-US" sz="2400" b="1" i="0" u="none" strike="noStrike" cap="none" baseline="0" dirty="0" smtClean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endParaRPr lang="en-US" sz="2400" b="1" i="0" u="none" strike="noStrike" cap="none" baseline="0" dirty="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3561659181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4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		</a:t>
            </a:r>
          </a:p>
        </p:txBody>
      </p:sp>
      <p:sp>
        <p:nvSpPr>
          <p:cNvPr id="107" name="Shape 107"/>
          <p:cNvSpPr txBox="1"/>
          <p:nvPr/>
        </p:nvSpPr>
        <p:spPr>
          <a:xfrm>
            <a:off x="395287" y="1125537"/>
            <a:ext cx="8569325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838200" marR="0" lvl="0" indent="-838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29"/>
              </a:buClr>
              <a:buSzPct val="25000"/>
              <a:buFont typeface="Georgia"/>
              <a:buNone/>
            </a:pPr>
            <a:r>
              <a:rPr lang="en-US" sz="3600" dirty="0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4</a:t>
            </a:r>
            <a:r>
              <a:rPr lang="en-US" sz="3600" b="0" i="0" u="none" strike="noStrike" cap="none" baseline="0" dirty="0" smtClean="0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.  </a:t>
            </a:r>
            <a:r>
              <a:rPr lang="en-US" sz="3600" b="0" i="0" u="none" strike="noStrike" cap="none" baseline="0" dirty="0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	Wat is </a:t>
            </a:r>
            <a:r>
              <a:rPr lang="en-US" sz="3600" b="0" i="0" u="none" strike="noStrike" cap="none" baseline="0" dirty="0" err="1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ontspoorde</a:t>
            </a:r>
            <a:r>
              <a:rPr lang="en-US" sz="3600" b="0" i="0" u="none" strike="noStrike" cap="none" baseline="0" dirty="0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en-US" sz="3600" b="0" i="0" u="none" strike="noStrike" cap="none" baseline="0" dirty="0" err="1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mantelzorg</a:t>
            </a:r>
            <a:r>
              <a:rPr lang="en-US" sz="3600" b="0" i="0" u="none" strike="noStrike" cap="none" baseline="0" dirty="0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?</a:t>
            </a:r>
          </a:p>
        </p:txBody>
      </p:sp>
      <p:sp>
        <p:nvSpPr>
          <p:cNvPr id="108" name="Shape 108"/>
          <p:cNvSpPr txBox="1"/>
          <p:nvPr/>
        </p:nvSpPr>
        <p:spPr>
          <a:xfrm>
            <a:off x="1403350" y="2349500"/>
            <a:ext cx="6769100" cy="3378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Georgia"/>
              <a:buNone/>
            </a:pPr>
            <a:r>
              <a:rPr lang="en-US" sz="2400" b="1" i="0" u="none" strike="noStrike" cap="none" baseline="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a. De mantelzorger overschrijdt bewust de grens van goede zorg.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 i="0" u="none" strike="noStrike" cap="none" baseline="0">
              <a:solidFill>
                <a:srgbClr val="FF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Georgia"/>
              <a:buNone/>
            </a:pPr>
            <a:r>
              <a:rPr lang="en-US" sz="2400" b="1" i="0" u="none" strike="noStrike" cap="none" baseline="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b. Door overbelasting overschrijdt de mantelzorger onbedoeld de grens van goede zorg.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 i="0" u="none" strike="noStrike" cap="none" baseline="0">
              <a:solidFill>
                <a:srgbClr val="FF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Georgia"/>
              <a:buNone/>
            </a:pPr>
            <a:r>
              <a:rPr lang="en-US" sz="2400" b="1" i="0" u="none" strike="noStrike" cap="none" baseline="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c. Door werkdruk overschrijdt de professional de grens van goede zorg. 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>
            <a:spLocks noGrp="1"/>
          </p:cNvSpPr>
          <p:nvPr>
            <p:ph type="title"/>
          </p:nvPr>
        </p:nvSpPr>
        <p:spPr>
          <a:xfrm>
            <a:off x="1042987" y="476250"/>
            <a:ext cx="7654925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Georgia"/>
              <a:buNone/>
            </a:pPr>
            <a:r>
              <a:rPr lang="en-US" sz="36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Definitie</a:t>
            </a:r>
          </a:p>
        </p:txBody>
      </p:sp>
      <p:sp>
        <p:nvSpPr>
          <p:cNvPr id="115" name="Shape 11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Arial"/>
              <a:buNone/>
            </a:pPr>
            <a:r>
              <a:rPr lang="en-US" sz="3200" b="1" i="0" u="none" strike="noStrike" cap="none" baseline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</a:p>
          <a:p>
            <a:pPr marL="342900" marR="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800" b="0" i="0" u="none" strike="noStrike" cap="none" baseline="0">
              <a:solidFill>
                <a:srgbClr val="FF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6" name="Shape 116"/>
          <p:cNvSpPr txBox="1"/>
          <p:nvPr/>
        </p:nvSpPr>
        <p:spPr>
          <a:xfrm>
            <a:off x="1042987" y="1700211"/>
            <a:ext cx="7273924" cy="461962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Georgia"/>
              <a:buNone/>
            </a:pPr>
            <a:r>
              <a:rPr lang="en-US" sz="2400" b="1" i="0" u="none" strike="noStrike" cap="none" baseline="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Er is sprake van ontspoorde mantelzorg als een mantelzorger door overbelasting, onwetendheid, onkunde of onmacht onbedoeld over de grenzen van de verzorgde heengaat.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1000" b="1" i="0" u="none" strike="noStrike" cap="none" baseline="0">
              <a:solidFill>
                <a:srgbClr val="FF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Georgia"/>
              <a:buNone/>
            </a:pPr>
            <a:r>
              <a:rPr lang="en-US" sz="2400" b="1" i="0" u="none" strike="noStrike" cap="none" baseline="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Bijvoorbeeld door inadequate zorg te leveren, te verwaarlozen, of op een andere manier onbedoeld schade toe te brengen.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1000" b="1" i="0" u="none" strike="noStrike" cap="none" baseline="0">
              <a:solidFill>
                <a:srgbClr val="FF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Georgia"/>
              <a:buNone/>
            </a:pPr>
            <a:r>
              <a:rPr lang="en-US" sz="2400" b="1" i="0" u="none" strike="noStrike" cap="none" baseline="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Goede zorg slaat dan sluipenderwijs om in verwaarlozing, verkeerde behandeling of zelfs mishandeling.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>
            <a:spLocks noGrp="1"/>
          </p:cNvSpPr>
          <p:nvPr>
            <p:ph type="title"/>
          </p:nvPr>
        </p:nvSpPr>
        <p:spPr>
          <a:xfrm>
            <a:off x="468312" y="2603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4400" b="0" i="0" u="none" strike="noStrike" cap="none" baseline="0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		</a:t>
            </a:r>
          </a:p>
        </p:txBody>
      </p:sp>
      <p:sp>
        <p:nvSpPr>
          <p:cNvPr id="123" name="Shape 123"/>
          <p:cNvSpPr txBox="1"/>
          <p:nvPr/>
        </p:nvSpPr>
        <p:spPr>
          <a:xfrm>
            <a:off x="539750" y="1196975"/>
            <a:ext cx="7570786" cy="352901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29"/>
              </a:buClr>
              <a:buSzPct val="100000"/>
            </a:pPr>
            <a:r>
              <a:rPr lang="en-US" sz="3600" b="0" i="0" u="none" strike="noStrike" cap="none" baseline="0" dirty="0" smtClean="0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5. 	</a:t>
            </a:r>
            <a:r>
              <a:rPr lang="en-US" sz="3600" b="0" i="0" u="none" strike="noStrike" cap="none" baseline="0" dirty="0" err="1" smtClean="0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Welke</a:t>
            </a:r>
            <a:r>
              <a:rPr lang="en-US" sz="3600" b="0" i="0" u="none" strike="noStrike" cap="none" baseline="0" dirty="0" smtClean="0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en-US" sz="3600" b="0" i="0" u="none" strike="noStrike" cap="none" baseline="0" dirty="0" err="1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vormen</a:t>
            </a:r>
            <a:r>
              <a:rPr lang="en-US" sz="3600" b="0" i="0" u="none" strike="noStrike" cap="none" baseline="0" dirty="0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 van </a:t>
            </a:r>
            <a:r>
              <a:rPr lang="en-US" sz="3600" b="0" i="0" u="none" strike="noStrike" cap="none" baseline="0" dirty="0" err="1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huiselijk</a:t>
            </a:r>
            <a:r>
              <a:rPr lang="en-US" sz="3600" b="0" i="0" u="none" strike="noStrike" cap="none" baseline="0" dirty="0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en-US" sz="3600" b="0" i="0" u="none" strike="noStrike" cap="none" baseline="0" dirty="0" smtClean="0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	</a:t>
            </a:r>
            <a:r>
              <a:rPr lang="en-US" sz="3600" b="0" i="0" u="none" strike="noStrike" cap="none" baseline="0" dirty="0" err="1" smtClean="0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geweld</a:t>
            </a:r>
            <a:r>
              <a:rPr lang="en-US" sz="3600" b="0" i="0" u="none" strike="noStrike" cap="none" baseline="0" dirty="0" smtClean="0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en-US" sz="3600" b="0" i="0" u="none" strike="noStrike" cap="none" baseline="0" dirty="0" err="1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vallen</a:t>
            </a:r>
            <a:r>
              <a:rPr lang="en-US" sz="3600" b="0" i="0" u="none" strike="noStrike" cap="none" baseline="0" dirty="0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en-US" sz="3600" b="0" i="0" u="none" strike="noStrike" cap="none" baseline="0" dirty="0" err="1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onder</a:t>
            </a:r>
            <a:r>
              <a:rPr lang="en-US" sz="3600" b="0" i="0" u="none" strike="noStrike" cap="none" baseline="0" dirty="0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en-US" sz="3600" b="0" i="0" u="none" strike="noStrike" cap="none" baseline="0" dirty="0" err="1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ontspoorde</a:t>
            </a:r>
            <a:r>
              <a:rPr lang="en-US" sz="3600" b="0" i="0" u="none" strike="noStrike" cap="none" baseline="0" dirty="0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en-US" sz="3600" b="0" i="0" u="none" strike="noStrike" cap="none" baseline="0" dirty="0" smtClean="0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	</a:t>
            </a:r>
            <a:r>
              <a:rPr lang="en-US" sz="3600" b="0" i="0" u="none" strike="noStrike" cap="none" baseline="0" dirty="0" err="1" smtClean="0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mantelzorg</a:t>
            </a:r>
            <a:r>
              <a:rPr lang="en-US" sz="3600" b="0" i="0" u="none" strike="noStrike" cap="none" baseline="0" dirty="0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?</a:t>
            </a:r>
            <a:r>
              <a:rPr lang="en-US" sz="1000" b="0" i="0" u="none" strike="noStrike" cap="none" baseline="0" dirty="0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/>
            </a:r>
            <a:br>
              <a:rPr lang="en-US" sz="1000" b="0" i="0" u="none" strike="noStrike" cap="none" baseline="0" dirty="0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</a:br>
            <a:endParaRPr lang="en-US" sz="1000" b="0" i="0" u="none" strike="noStrike" cap="none" baseline="0" dirty="0">
              <a:solidFill>
                <a:srgbClr val="292929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1752600" marR="0" lvl="0" indent="-838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29"/>
              </a:buClr>
              <a:buSzPct val="25000"/>
              <a:buFont typeface="Georgia"/>
              <a:buNone/>
            </a:pPr>
            <a:r>
              <a:rPr lang="en-US" sz="2400" b="0" i="0" u="none" strike="noStrike" cap="none" baseline="0" dirty="0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1. </a:t>
            </a:r>
            <a:r>
              <a:rPr lang="en-US" sz="2400" b="0" i="0" u="none" strike="noStrike" cap="none" baseline="0" dirty="0" err="1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Psychisch</a:t>
            </a:r>
            <a:r>
              <a:rPr lang="en-US" sz="2400" dirty="0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	</a:t>
            </a:r>
            <a:r>
              <a:rPr lang="en-US" sz="2400" b="0" i="0" u="none" strike="noStrike" cap="none" baseline="0" dirty="0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	</a:t>
            </a:r>
            <a:r>
              <a:rPr lang="en-US" sz="2400" b="0" i="0" u="none" strike="noStrike" cap="none" baseline="0" dirty="0" smtClean="0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4</a:t>
            </a:r>
            <a:r>
              <a:rPr lang="en-US" sz="2400" b="0" i="0" u="none" strike="noStrike" cap="none" baseline="0" dirty="0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. </a:t>
            </a:r>
            <a:r>
              <a:rPr lang="en-US" sz="2400" b="0" i="0" u="none" strike="noStrike" cap="none" baseline="0" dirty="0" err="1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Schending</a:t>
            </a:r>
            <a:r>
              <a:rPr lang="en-US" sz="2400" b="0" i="0" u="none" strike="noStrike" cap="none" baseline="0" dirty="0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en-US" sz="2400" b="0" i="0" u="none" strike="noStrike" cap="none" baseline="0" dirty="0" smtClean="0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van</a:t>
            </a:r>
            <a:r>
              <a:rPr lang="en-US" sz="2400" b="0" i="0" u="none" strike="noStrike" cap="none" dirty="0" smtClean="0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en-US" sz="2400" b="0" i="0" u="none" strike="noStrike" cap="none" baseline="0" dirty="0" err="1" smtClean="0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rechten</a:t>
            </a:r>
            <a:endParaRPr lang="en-US" sz="2400" b="0" i="0" u="none" strike="noStrike" cap="none" baseline="0" dirty="0">
              <a:solidFill>
                <a:srgbClr val="292929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457200" marR="0" lvl="0" indent="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29"/>
              </a:buClr>
              <a:buSzPct val="25000"/>
              <a:buFont typeface="Georgia"/>
              <a:buNone/>
            </a:pPr>
            <a:r>
              <a:rPr lang="en-US" sz="2400" b="0" i="0" u="none" strike="noStrike" cap="none" baseline="0" dirty="0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2. </a:t>
            </a:r>
            <a:r>
              <a:rPr lang="en-US" sz="2400" b="0" i="0" u="none" strike="noStrike" cap="none" baseline="0" dirty="0" err="1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Lichamelijk</a:t>
            </a:r>
            <a:r>
              <a:rPr lang="en-US" sz="2400" dirty="0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	</a:t>
            </a:r>
            <a:r>
              <a:rPr lang="en-US" sz="2400" b="0" i="0" u="none" strike="noStrike" cap="none" baseline="0" dirty="0" smtClean="0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5</a:t>
            </a:r>
            <a:r>
              <a:rPr lang="en-US" sz="2400" b="0" i="0" u="none" strike="noStrike" cap="none" baseline="0" dirty="0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. </a:t>
            </a:r>
            <a:r>
              <a:rPr lang="en-US" sz="2400" b="0" i="0" u="none" strike="noStrike" cap="none" baseline="0" dirty="0" err="1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Financieel</a:t>
            </a:r>
            <a:endParaRPr lang="en-US" sz="2400" b="0" i="0" u="none" strike="noStrike" cap="none" baseline="0" dirty="0">
              <a:solidFill>
                <a:srgbClr val="292929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457200" marR="0" lvl="0" indent="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29"/>
              </a:buClr>
              <a:buSzPct val="25000"/>
              <a:buFont typeface="Georgia"/>
              <a:buNone/>
            </a:pPr>
            <a:r>
              <a:rPr lang="en-US" sz="2400" b="0" i="0" u="none" strike="noStrike" cap="none" baseline="0" dirty="0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3. </a:t>
            </a:r>
            <a:r>
              <a:rPr lang="en-US" sz="2400" b="0" i="0" u="none" strike="noStrike" cap="none" baseline="0" dirty="0" err="1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Verwaarlozing</a:t>
            </a:r>
            <a:r>
              <a:rPr lang="en-US" sz="2400" b="0" i="0" u="none" strike="noStrike" cap="none" baseline="0" dirty="0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	</a:t>
            </a:r>
            <a:r>
              <a:rPr lang="en-US" sz="2400" b="0" i="0" u="none" strike="noStrike" cap="none" baseline="0" dirty="0" smtClean="0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6</a:t>
            </a:r>
            <a:r>
              <a:rPr lang="en-US" sz="2400" b="0" i="0" u="none" strike="noStrike" cap="none" baseline="0" dirty="0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. </a:t>
            </a:r>
            <a:r>
              <a:rPr lang="en-US" sz="2400" b="0" i="0" u="none" strike="noStrike" cap="none" baseline="0" dirty="0" err="1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Seksueel</a:t>
            </a:r>
            <a:endParaRPr lang="en-US" sz="2400" b="0" i="0" u="none" strike="noStrike" cap="none" baseline="0" dirty="0">
              <a:solidFill>
                <a:srgbClr val="292929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838200" marR="0" lvl="0" indent="-685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0" i="0" u="none" strike="noStrike" cap="none" baseline="0" dirty="0">
              <a:solidFill>
                <a:srgbClr val="292929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838200" marR="0" lvl="0" indent="-838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29"/>
              </a:buClr>
              <a:buSzPct val="25000"/>
              <a:buFont typeface="Georgia"/>
              <a:buNone/>
            </a:pPr>
            <a:r>
              <a:rPr lang="en-US" sz="2400" b="0" i="0" u="none" strike="noStrike" cap="none" baseline="0" dirty="0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	</a:t>
            </a:r>
          </a:p>
        </p:txBody>
      </p:sp>
      <p:sp>
        <p:nvSpPr>
          <p:cNvPr id="124" name="Shape 124"/>
          <p:cNvSpPr txBox="1"/>
          <p:nvPr/>
        </p:nvSpPr>
        <p:spPr>
          <a:xfrm>
            <a:off x="1403350" y="4724400"/>
            <a:ext cx="6553200" cy="140652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Georgia"/>
              <a:buNone/>
            </a:pPr>
            <a:r>
              <a:rPr lang="en-US" sz="2400" b="1" i="0" u="none" strike="noStrike" cap="none" baseline="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a. 2 vormen</a:t>
            </a:r>
            <a:br>
              <a:rPr lang="en-US" sz="2400" b="1" i="0" u="none" strike="noStrike" cap="none" baseline="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en-US" sz="2400" b="1" i="0" u="none" strike="noStrike" cap="none" baseline="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b. 4 vormen</a:t>
            </a:r>
            <a:br>
              <a:rPr lang="en-US" sz="2400" b="1" i="0" u="none" strike="noStrike" cap="none" baseline="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en-US" sz="2400" b="1" i="0" u="none" strike="noStrike" cap="none" baseline="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c. 6 vormen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4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		</a:t>
            </a:r>
          </a:p>
        </p:txBody>
      </p:sp>
      <p:sp>
        <p:nvSpPr>
          <p:cNvPr id="131" name="Shape 131"/>
          <p:cNvSpPr txBox="1"/>
          <p:nvPr/>
        </p:nvSpPr>
        <p:spPr>
          <a:xfrm>
            <a:off x="395287" y="1916111"/>
            <a:ext cx="8434387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" name="Shape 132"/>
          <p:cNvSpPr txBox="1"/>
          <p:nvPr/>
        </p:nvSpPr>
        <p:spPr>
          <a:xfrm>
            <a:off x="684212" y="1196975"/>
            <a:ext cx="8208962" cy="11906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29"/>
              </a:buClr>
              <a:buSzPct val="25000"/>
              <a:buFont typeface="Georgia"/>
              <a:buNone/>
            </a:pPr>
            <a:r>
              <a:rPr lang="en-US" sz="3600" dirty="0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6</a:t>
            </a:r>
            <a:r>
              <a:rPr lang="en-US" sz="3600" b="0" i="0" u="none" strike="noStrike" cap="none" baseline="0" dirty="0" smtClean="0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.</a:t>
            </a:r>
            <a:r>
              <a:rPr lang="en-US" sz="3600" b="1" i="0" u="none" strike="noStrike" cap="none" baseline="0" dirty="0" smtClean="0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   </a:t>
            </a:r>
            <a:r>
              <a:rPr lang="en-US" sz="3600" b="1" i="0" u="none" strike="noStrike" cap="none" baseline="0" dirty="0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	</a:t>
            </a:r>
            <a:r>
              <a:rPr lang="en-US" sz="3600" b="0" i="0" u="none" strike="noStrike" cap="none" baseline="0" dirty="0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Wat is de </a:t>
            </a:r>
            <a:r>
              <a:rPr lang="en-US" sz="3600" b="0" i="0" u="none" strike="noStrike" cap="none" baseline="0" dirty="0" err="1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belangrijkste</a:t>
            </a:r>
            <a:r>
              <a:rPr lang="en-US" sz="3600" b="0" i="0" u="none" strike="noStrike" cap="none" baseline="0" dirty="0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en-US" sz="3600" b="0" i="0" u="none" strike="noStrike" cap="none" baseline="0" dirty="0" err="1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oorzaak</a:t>
            </a:r>
            <a:r>
              <a:rPr lang="en-US" sz="3600" b="0" i="0" u="none" strike="noStrike" cap="none" baseline="0" dirty="0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 	</a:t>
            </a:r>
          </a:p>
          <a:p>
            <a:pPr marL="457200" marR="0" lvl="0" indent="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29"/>
              </a:buClr>
              <a:buSzPct val="25000"/>
              <a:buFont typeface="Georgia"/>
              <a:buNone/>
            </a:pPr>
            <a:r>
              <a:rPr lang="en-US" sz="3600" b="0" i="0" u="none" strike="noStrike" cap="none" baseline="0" dirty="0" err="1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waarom</a:t>
            </a:r>
            <a:r>
              <a:rPr lang="en-US" sz="3600" b="0" i="0" u="none" strike="noStrike" cap="none" baseline="0" dirty="0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en-US" sz="3600" b="0" i="0" u="none" strike="noStrike" cap="none" baseline="0" dirty="0" err="1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mantelzorg</a:t>
            </a:r>
            <a:r>
              <a:rPr lang="en-US" sz="3600" b="0" i="0" u="none" strike="noStrike" cap="none" baseline="0" dirty="0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en-US" sz="3600" b="0" i="0" u="none" strike="noStrike" cap="none" baseline="0" dirty="0" err="1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ontspoort</a:t>
            </a:r>
            <a:r>
              <a:rPr lang="en-US" sz="3600" b="0" i="0" u="none" strike="noStrike" cap="none" baseline="0" dirty="0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?</a:t>
            </a:r>
          </a:p>
        </p:txBody>
      </p:sp>
      <p:sp>
        <p:nvSpPr>
          <p:cNvPr id="133" name="Shape 133"/>
          <p:cNvSpPr txBox="1"/>
          <p:nvPr/>
        </p:nvSpPr>
        <p:spPr>
          <a:xfrm>
            <a:off x="1692275" y="2781300"/>
            <a:ext cx="6697661" cy="1187449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Georgia"/>
              <a:buNone/>
            </a:pPr>
            <a:r>
              <a:rPr lang="en-US" sz="2400" b="1" i="0" u="none" strike="noStrike" cap="none" baseline="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a. Overbelasting en onmacht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Georgia"/>
              <a:buNone/>
            </a:pPr>
            <a:r>
              <a:rPr lang="en-US" sz="2400" b="1" i="0" u="none" strike="noStrike" cap="none" baseline="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b. Onkunde en onwetendheid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Georgia"/>
              <a:buNone/>
            </a:pPr>
            <a:r>
              <a:rPr lang="en-US" sz="2400" b="1" i="0" u="none" strike="noStrike" cap="none" baseline="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c. Compassiemoeheid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4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		</a:t>
            </a:r>
          </a:p>
        </p:txBody>
      </p:sp>
      <p:sp>
        <p:nvSpPr>
          <p:cNvPr id="140" name="Shape 140"/>
          <p:cNvSpPr txBox="1"/>
          <p:nvPr/>
        </p:nvSpPr>
        <p:spPr>
          <a:xfrm>
            <a:off x="395287" y="1916111"/>
            <a:ext cx="8434387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1" name="Shape 141"/>
          <p:cNvSpPr txBox="1"/>
          <p:nvPr/>
        </p:nvSpPr>
        <p:spPr>
          <a:xfrm>
            <a:off x="539750" y="1125537"/>
            <a:ext cx="7921624" cy="6413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29"/>
              </a:buClr>
              <a:buSzPct val="25000"/>
              <a:buFont typeface="Georgia"/>
              <a:buNone/>
            </a:pPr>
            <a:r>
              <a:rPr lang="en-US" sz="3600" dirty="0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7</a:t>
            </a:r>
            <a:r>
              <a:rPr lang="en-US" sz="3600" b="0" i="0" u="none" strike="noStrike" cap="none" baseline="0" dirty="0" smtClean="0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.   </a:t>
            </a:r>
            <a:r>
              <a:rPr lang="en-US" sz="3600" b="0" i="0" u="none" strike="noStrike" cap="none" baseline="0" dirty="0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	Wat is </a:t>
            </a:r>
            <a:r>
              <a:rPr lang="en-US" sz="3600" b="0" i="0" u="none" strike="noStrike" cap="none" baseline="0" dirty="0" err="1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compassiemoeheid</a:t>
            </a:r>
            <a:r>
              <a:rPr lang="en-US" sz="3600" b="0" i="0" u="none" strike="noStrike" cap="none" baseline="0" dirty="0">
                <a:solidFill>
                  <a:srgbClr val="292929"/>
                </a:solidFill>
                <a:latin typeface="Georgia"/>
                <a:ea typeface="Georgia"/>
                <a:cs typeface="Georgia"/>
                <a:sym typeface="Georgia"/>
              </a:rPr>
              <a:t>?</a:t>
            </a:r>
          </a:p>
        </p:txBody>
      </p:sp>
      <p:sp>
        <p:nvSpPr>
          <p:cNvPr id="142" name="Shape 142"/>
          <p:cNvSpPr txBox="1"/>
          <p:nvPr/>
        </p:nvSpPr>
        <p:spPr>
          <a:xfrm>
            <a:off x="1547812" y="2133600"/>
            <a:ext cx="6408737" cy="374332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Georgia"/>
              <a:buNone/>
            </a:pPr>
            <a:r>
              <a:rPr lang="en-US" sz="2400" b="1" i="0" u="none" strike="noStrike" cap="none" baseline="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a. De mantelzorger weigert hulp van anderen. 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 i="0" u="none" strike="noStrike" cap="none" baseline="0">
              <a:solidFill>
                <a:srgbClr val="FF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Georgia"/>
              <a:buNone/>
            </a:pPr>
            <a:r>
              <a:rPr lang="en-US" sz="2400" b="1" i="0" u="none" strike="noStrike" cap="none" baseline="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b. De mantelzorger kan het niet meer opbrengen om voor de zorgvrager te zorgen of naar problemen te luisteren.  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 i="0" u="none" strike="noStrike" cap="none" baseline="0">
              <a:solidFill>
                <a:srgbClr val="FF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Georgia"/>
              <a:buNone/>
            </a:pPr>
            <a:r>
              <a:rPr lang="en-US" sz="2400" b="1" i="0" u="none" strike="noStrike" cap="none" baseline="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c. De mantelzorger kan de verzorging niet loslaten.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ardontwerp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208C906ADA2C348BD5F8E1D7D58F0FB" ma:contentTypeVersion="5" ma:contentTypeDescription="Een nieuw document maken." ma:contentTypeScope="" ma:versionID="9e35ac3e251428cec995bf8c4424454d">
  <xsd:schema xmlns:xsd="http://www.w3.org/2001/XMLSchema" xmlns:xs="http://www.w3.org/2001/XMLSchema" xmlns:p="http://schemas.microsoft.com/office/2006/metadata/properties" xmlns:ns2="e4e1cfef-00f7-4588-ac4a-b30cc47eb796" targetNamespace="http://schemas.microsoft.com/office/2006/metadata/properties" ma:root="true" ma:fieldsID="68cd87f5543830f07bd08f1574b60a34" ns2:_="">
    <xsd:import namespace="e4e1cfef-00f7-4588-ac4a-b30cc47eb79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  <xsd:element ref="ns2:SharedWithDetails" minOccurs="0"/>
                <xsd:element ref="ns2:LastSharedByUser" minOccurs="0"/>
                <xsd:element ref="ns2:LastSharedBy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e1cfef-00f7-4588-ac4a-b30cc47eb79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Hint-hash delen" ma:internalName="SharingHintHash" ma:readOnly="true">
      <xsd:simpleType>
        <xsd:restriction base="dms:Text"/>
      </xsd:simpleType>
    </xsd:element>
    <xsd:element name="SharedWithDetails" ma:index="10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1" nillable="true" ma:displayName="Laatst gedeeld, per gebruiker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Laatst gedeeld, per tijdstip" ma:description="" ma:internalName="LastSharedByTim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B36A5D8-FA58-4CF0-8FA8-0CAFB773D3A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BC2789-8B97-4570-BBA7-55EBA3D13BE0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e4e1cfef-00f7-4588-ac4a-b30cc47eb796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BECFD2ED-48BD-4EBD-94D3-E6B496AB917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4e1cfef-00f7-4588-ac4a-b30cc47eb79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538</Words>
  <Application>Microsoft Office PowerPoint</Application>
  <PresentationFormat>Diavoorstelling (4:3)</PresentationFormat>
  <Paragraphs>84</Paragraphs>
  <Slides>12</Slides>
  <Notes>12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5" baseType="lpstr">
      <vt:lpstr>Arial</vt:lpstr>
      <vt:lpstr>Georgia</vt:lpstr>
      <vt:lpstr>Standaardontwerp</vt:lpstr>
      <vt:lpstr>Quiz Als mantelzorg ontspoort…</vt:lpstr>
      <vt:lpstr>  </vt:lpstr>
      <vt:lpstr>  </vt:lpstr>
      <vt:lpstr>  </vt:lpstr>
      <vt:lpstr>  </vt:lpstr>
      <vt:lpstr>Definitie</vt:lpstr>
      <vt:lpstr>  </vt:lpstr>
      <vt:lpstr>  </vt:lpstr>
      <vt:lpstr>  </vt:lpstr>
      <vt:lpstr>  </vt:lpstr>
      <vt:lpstr>  </vt:lpstr>
      <vt:lpstr>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Quiz Als mantelzorg ontspoort…</dc:title>
  <dc:creator>Marieke Gelissen</dc:creator>
  <cp:lastModifiedBy>Marieke Gelissen</cp:lastModifiedBy>
  <cp:revision>4</cp:revision>
  <dcterms:modified xsi:type="dcterms:W3CDTF">2021-11-03T15:48:27Z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0x010100E208C906ADA2C348BD5F8E1D7D58F0FB</vt:lpwstr>
  </property>
</Properties>
</file>